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6.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7.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8.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720" r:id="rId5"/>
  </p:sldMasterIdLst>
  <p:notesMasterIdLst>
    <p:notesMasterId r:id="rId35"/>
  </p:notesMasterIdLst>
  <p:handoutMasterIdLst>
    <p:handoutMasterId r:id="rId36"/>
  </p:handoutMasterIdLst>
  <p:sldIdLst>
    <p:sldId id="256" r:id="rId6"/>
    <p:sldId id="301" r:id="rId7"/>
    <p:sldId id="288" r:id="rId8"/>
    <p:sldId id="280" r:id="rId9"/>
    <p:sldId id="276" r:id="rId10"/>
    <p:sldId id="290" r:id="rId11"/>
    <p:sldId id="289" r:id="rId12"/>
    <p:sldId id="292" r:id="rId13"/>
    <p:sldId id="304" r:id="rId14"/>
    <p:sldId id="303" r:id="rId15"/>
    <p:sldId id="293" r:id="rId16"/>
    <p:sldId id="282" r:id="rId17"/>
    <p:sldId id="294" r:id="rId18"/>
    <p:sldId id="279" r:id="rId19"/>
    <p:sldId id="295" r:id="rId20"/>
    <p:sldId id="317" r:id="rId21"/>
    <p:sldId id="296" r:id="rId22"/>
    <p:sldId id="298" r:id="rId23"/>
    <p:sldId id="299" r:id="rId24"/>
    <p:sldId id="305" r:id="rId25"/>
    <p:sldId id="306" r:id="rId26"/>
    <p:sldId id="318" r:id="rId27"/>
    <p:sldId id="309" r:id="rId28"/>
    <p:sldId id="311" r:id="rId29"/>
    <p:sldId id="283" r:id="rId30"/>
    <p:sldId id="315" r:id="rId31"/>
    <p:sldId id="314" r:id="rId32"/>
    <p:sldId id="316" r:id="rId33"/>
    <p:sldId id="285"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328" userDrawn="1">
          <p15:clr>
            <a:srgbClr val="A4A3A4"/>
          </p15:clr>
        </p15:guide>
        <p15:guide id="2" pos="3864" userDrawn="1">
          <p15:clr>
            <a:srgbClr val="A4A3A4"/>
          </p15:clr>
        </p15:guide>
        <p15:guide id="3" pos="7512" userDrawn="1">
          <p15:clr>
            <a:srgbClr val="A4A3A4"/>
          </p15:clr>
        </p15:guide>
        <p15:guide id="4" pos="144" userDrawn="1">
          <p15:clr>
            <a:srgbClr val="A4A3A4"/>
          </p15:clr>
        </p15:guide>
        <p15:guide id="5" orient="horz" pos="624" userDrawn="1">
          <p15:clr>
            <a:srgbClr val="A4A3A4"/>
          </p15:clr>
        </p15:guide>
        <p15:guide id="6" orient="horz" pos="4056"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25" autoAdjust="0"/>
    <p:restoredTop sz="93842" autoAdjust="0"/>
  </p:normalViewPr>
  <p:slideViewPr>
    <p:cSldViewPr snapToGrid="0" showGuides="1">
      <p:cViewPr varScale="1">
        <p:scale>
          <a:sx n="63" d="100"/>
          <a:sy n="63" d="100"/>
        </p:scale>
        <p:origin x="688" y="52"/>
      </p:cViewPr>
      <p:guideLst>
        <p:guide orient="horz" pos="2328"/>
        <p:guide pos="3864"/>
        <p:guide pos="7512"/>
        <p:guide pos="144"/>
        <p:guide orient="horz" pos="624"/>
        <p:guide orient="horz" pos="4056"/>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68" d="100"/>
          <a:sy n="68" d="100"/>
        </p:scale>
        <p:origin x="3288" y="8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theme" Target="theme/theme1.xml"/><Relationship Id="rId21" Type="http://schemas.openxmlformats.org/officeDocument/2006/relationships/slide" Target="slides/slide16.xml"/><Relationship Id="rId34" Type="http://schemas.openxmlformats.org/officeDocument/2006/relationships/slide" Target="slides/slide29.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handoutMaster" Target="handoutMasters/handoutMaster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notesMaster" Target="notesMasters/notesMaster1.xml"/><Relationship Id="rId8" Type="http://schemas.openxmlformats.org/officeDocument/2006/relationships/slide" Target="slides/slide3.xml"/><Relationship Id="rId3" Type="http://schemas.openxmlformats.org/officeDocument/2006/relationships/customXml" Target="../customXml/item3.xml"/></Relationships>
</file>

<file path=ppt/diagrams/_rels/data10.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png"/><Relationship Id="rId1" Type="http://schemas.openxmlformats.org/officeDocument/2006/relationships/image" Target="../media/image15.jpeg"/></Relationships>
</file>

<file path=ppt/diagrams/_rels/data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g"/><Relationship Id="rId1" Type="http://schemas.openxmlformats.org/officeDocument/2006/relationships/image" Target="../media/image5.JPG"/></Relationships>
</file>

<file path=ppt/diagrams/_rels/data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image" Target="../media/image8.jpg"/></Relationships>
</file>

<file path=ppt/diagrams/_rels/drawing10.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png"/><Relationship Id="rId1" Type="http://schemas.openxmlformats.org/officeDocument/2006/relationships/image" Target="../media/image15.jpeg"/></Relationships>
</file>

<file path=ppt/diagrams/_rels/drawing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g"/><Relationship Id="rId1" Type="http://schemas.openxmlformats.org/officeDocument/2006/relationships/image" Target="../media/image5.JPG"/></Relationships>
</file>

<file path=ppt/diagrams/_rels/drawing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image" Target="../media/image8.jp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1378162-18EF-46F0-8A56-03E3ADA87A3C}" type="doc">
      <dgm:prSet loTypeId="urn:microsoft.com/office/officeart/2005/8/layout/arrow4" loCatId="relationship" qsTypeId="urn:microsoft.com/office/officeart/2005/8/quickstyle/simple1" qsCatId="simple" csTypeId="urn:microsoft.com/office/officeart/2005/8/colors/accent1_2" csCatId="accent1" phldr="1"/>
      <dgm:spPr/>
      <dgm:t>
        <a:bodyPr/>
        <a:lstStyle/>
        <a:p>
          <a:endParaRPr lang="en-SG"/>
        </a:p>
      </dgm:t>
    </dgm:pt>
    <dgm:pt modelId="{19B89AF9-C569-49EA-93E0-DF7BF40A5065}">
      <dgm:prSet phldrT="[Text]"/>
      <dgm:spPr/>
      <dgm:t>
        <a:bodyPr/>
        <a:lstStyle/>
        <a:p>
          <a:r>
            <a:rPr lang="en-SG" b="1" dirty="0"/>
            <a:t>Efficiency in allocate resources</a:t>
          </a:r>
        </a:p>
      </dgm:t>
    </dgm:pt>
    <dgm:pt modelId="{E75A226D-B52F-4886-83E4-54AA0F681009}" type="parTrans" cxnId="{A678A4FE-89CB-45C9-97A7-E003D2CE8BAD}">
      <dgm:prSet/>
      <dgm:spPr/>
      <dgm:t>
        <a:bodyPr/>
        <a:lstStyle/>
        <a:p>
          <a:endParaRPr lang="en-SG"/>
        </a:p>
      </dgm:t>
    </dgm:pt>
    <dgm:pt modelId="{81BB46B8-2074-4278-A6EA-04917859E448}" type="sibTrans" cxnId="{A678A4FE-89CB-45C9-97A7-E003D2CE8BAD}">
      <dgm:prSet/>
      <dgm:spPr/>
      <dgm:t>
        <a:bodyPr/>
        <a:lstStyle/>
        <a:p>
          <a:endParaRPr lang="en-SG"/>
        </a:p>
      </dgm:t>
    </dgm:pt>
    <dgm:pt modelId="{6C770B45-DE63-4099-A52F-5C21C5CD30A8}">
      <dgm:prSet phldrT="[Text]"/>
      <dgm:spPr/>
      <dgm:t>
        <a:bodyPr/>
        <a:lstStyle/>
        <a:p>
          <a:r>
            <a:rPr lang="en-SG" b="1" dirty="0"/>
            <a:t>Save time and cost </a:t>
          </a:r>
        </a:p>
      </dgm:t>
    </dgm:pt>
    <dgm:pt modelId="{82F71657-08EC-4C4C-9877-92E087AB2E96}" type="parTrans" cxnId="{733BD716-DD0E-4B8B-B3E6-F864B74E9073}">
      <dgm:prSet/>
      <dgm:spPr/>
      <dgm:t>
        <a:bodyPr/>
        <a:lstStyle/>
        <a:p>
          <a:endParaRPr lang="en-SG"/>
        </a:p>
      </dgm:t>
    </dgm:pt>
    <dgm:pt modelId="{663133DA-E64D-46A1-AFFB-04AF4CCA61CD}" type="sibTrans" cxnId="{733BD716-DD0E-4B8B-B3E6-F864B74E9073}">
      <dgm:prSet/>
      <dgm:spPr/>
      <dgm:t>
        <a:bodyPr/>
        <a:lstStyle/>
        <a:p>
          <a:endParaRPr lang="en-SG"/>
        </a:p>
      </dgm:t>
    </dgm:pt>
    <dgm:pt modelId="{807F5D2A-878C-44FD-AAF9-45D0BF0EB0A8}" type="pres">
      <dgm:prSet presAssocID="{B1378162-18EF-46F0-8A56-03E3ADA87A3C}" presName="compositeShape" presStyleCnt="0">
        <dgm:presLayoutVars>
          <dgm:chMax val="2"/>
          <dgm:dir/>
          <dgm:resizeHandles val="exact"/>
        </dgm:presLayoutVars>
      </dgm:prSet>
      <dgm:spPr/>
    </dgm:pt>
    <dgm:pt modelId="{49CAAFEE-AC8A-4052-803A-5AC4048994A7}" type="pres">
      <dgm:prSet presAssocID="{19B89AF9-C569-49EA-93E0-DF7BF40A5065}" presName="upArrow" presStyleLbl="node1" presStyleIdx="0" presStyleCnt="2"/>
      <dgm:spPr/>
    </dgm:pt>
    <dgm:pt modelId="{696F09C2-0DDA-401E-97B6-DC2439663197}" type="pres">
      <dgm:prSet presAssocID="{19B89AF9-C569-49EA-93E0-DF7BF40A5065}" presName="upArrowText" presStyleLbl="revTx" presStyleIdx="0" presStyleCnt="2">
        <dgm:presLayoutVars>
          <dgm:chMax val="0"/>
          <dgm:bulletEnabled val="1"/>
        </dgm:presLayoutVars>
      </dgm:prSet>
      <dgm:spPr/>
    </dgm:pt>
    <dgm:pt modelId="{BE95F40A-E142-4248-B20A-7190B6C9F50E}" type="pres">
      <dgm:prSet presAssocID="{6C770B45-DE63-4099-A52F-5C21C5CD30A8}" presName="downArrow" presStyleLbl="node1" presStyleIdx="1" presStyleCnt="2" custLinFactNeighborX="-9614" custLinFactNeighborY="-9729"/>
      <dgm:spPr/>
    </dgm:pt>
    <dgm:pt modelId="{D6CBE8F8-5BA0-4A95-B351-C0631422B439}" type="pres">
      <dgm:prSet presAssocID="{6C770B45-DE63-4099-A52F-5C21C5CD30A8}" presName="downArrowText" presStyleLbl="revTx" presStyleIdx="1" presStyleCnt="2">
        <dgm:presLayoutVars>
          <dgm:chMax val="0"/>
          <dgm:bulletEnabled val="1"/>
        </dgm:presLayoutVars>
      </dgm:prSet>
      <dgm:spPr/>
    </dgm:pt>
  </dgm:ptLst>
  <dgm:cxnLst>
    <dgm:cxn modelId="{9889C00C-31D2-4381-A1CC-DBC82C69AF09}" type="presOf" srcId="{B1378162-18EF-46F0-8A56-03E3ADA87A3C}" destId="{807F5D2A-878C-44FD-AAF9-45D0BF0EB0A8}" srcOrd="0" destOrd="0" presId="urn:microsoft.com/office/officeart/2005/8/layout/arrow4"/>
    <dgm:cxn modelId="{733BD716-DD0E-4B8B-B3E6-F864B74E9073}" srcId="{B1378162-18EF-46F0-8A56-03E3ADA87A3C}" destId="{6C770B45-DE63-4099-A52F-5C21C5CD30A8}" srcOrd="1" destOrd="0" parTransId="{82F71657-08EC-4C4C-9877-92E087AB2E96}" sibTransId="{663133DA-E64D-46A1-AFFB-04AF4CCA61CD}"/>
    <dgm:cxn modelId="{4609E033-FFC6-4232-89FB-969CA2ABB3A3}" type="presOf" srcId="{19B89AF9-C569-49EA-93E0-DF7BF40A5065}" destId="{696F09C2-0DDA-401E-97B6-DC2439663197}" srcOrd="0" destOrd="0" presId="urn:microsoft.com/office/officeart/2005/8/layout/arrow4"/>
    <dgm:cxn modelId="{DDE514BC-5FB5-4C28-86C4-438E5E80DA8D}" type="presOf" srcId="{6C770B45-DE63-4099-A52F-5C21C5CD30A8}" destId="{D6CBE8F8-5BA0-4A95-B351-C0631422B439}" srcOrd="0" destOrd="0" presId="urn:microsoft.com/office/officeart/2005/8/layout/arrow4"/>
    <dgm:cxn modelId="{A678A4FE-89CB-45C9-97A7-E003D2CE8BAD}" srcId="{B1378162-18EF-46F0-8A56-03E3ADA87A3C}" destId="{19B89AF9-C569-49EA-93E0-DF7BF40A5065}" srcOrd="0" destOrd="0" parTransId="{E75A226D-B52F-4886-83E4-54AA0F681009}" sibTransId="{81BB46B8-2074-4278-A6EA-04917859E448}"/>
    <dgm:cxn modelId="{302D3F0B-7B5A-4094-9D0D-3F755B95F7F9}" type="presParOf" srcId="{807F5D2A-878C-44FD-AAF9-45D0BF0EB0A8}" destId="{49CAAFEE-AC8A-4052-803A-5AC4048994A7}" srcOrd="0" destOrd="0" presId="urn:microsoft.com/office/officeart/2005/8/layout/arrow4"/>
    <dgm:cxn modelId="{8AC67270-AF8D-4506-ACB8-ABBD4E7E3DDF}" type="presParOf" srcId="{807F5D2A-878C-44FD-AAF9-45D0BF0EB0A8}" destId="{696F09C2-0DDA-401E-97B6-DC2439663197}" srcOrd="1" destOrd="0" presId="urn:microsoft.com/office/officeart/2005/8/layout/arrow4"/>
    <dgm:cxn modelId="{513C68CE-039C-42C9-B600-76CCFEEE7587}" type="presParOf" srcId="{807F5D2A-878C-44FD-AAF9-45D0BF0EB0A8}" destId="{BE95F40A-E142-4248-B20A-7190B6C9F50E}" srcOrd="2" destOrd="0" presId="urn:microsoft.com/office/officeart/2005/8/layout/arrow4"/>
    <dgm:cxn modelId="{FD684089-99A1-40AF-B482-777E96613354}" type="presParOf" srcId="{807F5D2A-878C-44FD-AAF9-45D0BF0EB0A8}" destId="{D6CBE8F8-5BA0-4A95-B351-C0631422B439}" srcOrd="3" destOrd="0" presId="urn:microsoft.com/office/officeart/2005/8/layout/arrow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956EE419-53C1-40D1-92F1-DBBEAB910CC5}" type="doc">
      <dgm:prSet loTypeId="urn:microsoft.com/office/officeart/2005/8/layout/vList4" loCatId="picture" qsTypeId="urn:microsoft.com/office/officeart/2005/8/quickstyle/simple1" qsCatId="simple" csTypeId="urn:microsoft.com/office/officeart/2005/8/colors/colorful1" csCatId="colorful" phldr="1"/>
      <dgm:spPr/>
      <dgm:t>
        <a:bodyPr/>
        <a:lstStyle/>
        <a:p>
          <a:endParaRPr lang="en-SG"/>
        </a:p>
      </dgm:t>
    </dgm:pt>
    <dgm:pt modelId="{F3370921-ED5B-4C2B-9544-8DA9A0EBD4E2}">
      <dgm:prSet phldrT="[Text]"/>
      <dgm:spPr/>
      <dgm:t>
        <a:bodyPr/>
        <a:lstStyle/>
        <a:p>
          <a:r>
            <a:rPr lang="en-US" b="1" i="0" dirty="0">
              <a:solidFill>
                <a:srgbClr val="000000"/>
              </a:solidFill>
              <a:effectLst/>
              <a:latin typeface="Helvetica Neue"/>
            </a:rPr>
            <a:t>The brand of the vehicle could have significant impact on the used car resale value, regardless of the quality or condition of the car.</a:t>
          </a:r>
        </a:p>
        <a:p>
          <a:r>
            <a:rPr lang="en-US" dirty="0">
              <a:solidFill>
                <a:schemeClr val="tx1">
                  <a:lumMod val="75000"/>
                  <a:lumOff val="25000"/>
                </a:schemeClr>
              </a:solidFill>
              <a:cs typeface="Segoe UI" panose="020B0502040204020203" pitchFamily="34" charset="0"/>
            </a:rPr>
            <a:t>. </a:t>
          </a:r>
          <a:endParaRPr lang="en-SG" dirty="0"/>
        </a:p>
      </dgm:t>
    </dgm:pt>
    <dgm:pt modelId="{1C4D6E1D-7035-4215-9B9D-FD019D5F9F4E}" type="parTrans" cxnId="{D3749044-129E-476C-87EB-B9D2B03E2F0B}">
      <dgm:prSet/>
      <dgm:spPr/>
      <dgm:t>
        <a:bodyPr/>
        <a:lstStyle/>
        <a:p>
          <a:endParaRPr lang="en-SG"/>
        </a:p>
      </dgm:t>
    </dgm:pt>
    <dgm:pt modelId="{CA2B51CC-85EA-4DCD-B0F6-FE8DF1467806}" type="sibTrans" cxnId="{D3749044-129E-476C-87EB-B9D2B03E2F0B}">
      <dgm:prSet/>
      <dgm:spPr/>
      <dgm:t>
        <a:bodyPr/>
        <a:lstStyle/>
        <a:p>
          <a:endParaRPr lang="en-SG"/>
        </a:p>
      </dgm:t>
    </dgm:pt>
    <dgm:pt modelId="{9216DDA3-B573-480D-BC5F-B286B88A8EF4}">
      <dgm:prSet phldrT="[Text]"/>
      <dgm:spPr/>
      <dgm:t>
        <a:bodyPr/>
        <a:lstStyle/>
        <a:p>
          <a:r>
            <a:rPr lang="en-US" b="1" i="0" dirty="0">
              <a:solidFill>
                <a:srgbClr val="000000"/>
              </a:solidFill>
              <a:effectLst/>
              <a:latin typeface="Helvetica Neue"/>
            </a:rPr>
            <a:t>How many brand are there in the market ?</a:t>
          </a:r>
        </a:p>
        <a:p>
          <a:r>
            <a:rPr lang="en-US" b="1" i="0" dirty="0">
              <a:solidFill>
                <a:srgbClr val="000000"/>
              </a:solidFill>
              <a:effectLst/>
              <a:latin typeface="Helvetica Neue"/>
            </a:rPr>
            <a:t>There are 30 brand in the used cars data set.</a:t>
          </a:r>
          <a:endParaRPr lang="en-SG" dirty="0"/>
        </a:p>
      </dgm:t>
    </dgm:pt>
    <dgm:pt modelId="{7A83264D-8FE4-4380-916C-2738ED57A5DE}" type="parTrans" cxnId="{789FF399-E799-4E45-877D-DD43F7732CD0}">
      <dgm:prSet/>
      <dgm:spPr/>
      <dgm:t>
        <a:bodyPr/>
        <a:lstStyle/>
        <a:p>
          <a:endParaRPr lang="en-SG"/>
        </a:p>
      </dgm:t>
    </dgm:pt>
    <dgm:pt modelId="{04BD573B-D158-4EAB-B193-444C3AA05F7E}" type="sibTrans" cxnId="{789FF399-E799-4E45-877D-DD43F7732CD0}">
      <dgm:prSet/>
      <dgm:spPr/>
      <dgm:t>
        <a:bodyPr/>
        <a:lstStyle/>
        <a:p>
          <a:endParaRPr lang="en-SG"/>
        </a:p>
      </dgm:t>
    </dgm:pt>
    <dgm:pt modelId="{40550EDF-2478-4719-B6FC-00A52916BB00}">
      <dgm:prSet phldrT="[Text]"/>
      <dgm:spPr/>
      <dgm:t>
        <a:bodyPr/>
        <a:lstStyle/>
        <a:p>
          <a:pPr>
            <a:buNone/>
          </a:pPr>
          <a:r>
            <a:rPr lang="en-US" sz="1900" b="1" i="0" dirty="0">
              <a:solidFill>
                <a:srgbClr val="000000"/>
              </a:solidFill>
              <a:effectLst/>
              <a:latin typeface="Helvetica Neue"/>
            </a:rPr>
            <a:t>Which brand are the most in the market?</a:t>
          </a:r>
          <a:endParaRPr lang="en-SG" sz="1900" dirty="0"/>
        </a:p>
      </dgm:t>
    </dgm:pt>
    <dgm:pt modelId="{3C1D7557-D316-4B51-830A-CA5823106DB1}" type="parTrans" cxnId="{F6D43B18-A8F1-4D75-894F-89F473F21E36}">
      <dgm:prSet/>
      <dgm:spPr/>
      <dgm:t>
        <a:bodyPr/>
        <a:lstStyle/>
        <a:p>
          <a:endParaRPr lang="en-SG"/>
        </a:p>
      </dgm:t>
    </dgm:pt>
    <dgm:pt modelId="{DCA300A9-5608-4277-87C9-F6A62AC11F6E}" type="sibTrans" cxnId="{F6D43B18-A8F1-4D75-894F-89F473F21E36}">
      <dgm:prSet/>
      <dgm:spPr/>
      <dgm:t>
        <a:bodyPr/>
        <a:lstStyle/>
        <a:p>
          <a:endParaRPr lang="en-SG"/>
        </a:p>
      </dgm:t>
    </dgm:pt>
    <dgm:pt modelId="{CC3CF80E-044E-4650-ACC9-1DEE3C5AC37C}">
      <dgm:prSet phldrT="[Text]" custT="1"/>
      <dgm:spPr/>
      <dgm:t>
        <a:bodyPr/>
        <a:lstStyle/>
        <a:p>
          <a:pPr>
            <a:buClrTx/>
            <a:buSzTx/>
            <a:buFont typeface="Arial" panose="020B0604020202020204" pitchFamily="34" charset="0"/>
            <a:buChar char="•"/>
          </a:pPr>
          <a:r>
            <a:rPr kumimoji="0" lang="en-US" altLang="en-US" sz="1800" b="0" i="0" u="none" strike="noStrike" cap="none" normalizeH="0" baseline="0" dirty="0" err="1">
              <a:ln>
                <a:noFill/>
              </a:ln>
              <a:solidFill>
                <a:srgbClr val="000000"/>
              </a:solidFill>
              <a:effectLst/>
              <a:latin typeface="Arial Unicode MS"/>
              <a:ea typeface="Courier New" panose="02070309020205020404" pitchFamily="49" charset="0"/>
            </a:rPr>
            <a:t>maruti</a:t>
          </a:r>
          <a:r>
            <a:rPr kumimoji="0" lang="en-US" altLang="en-US" sz="1800" b="0" i="0" u="none" strike="noStrike" cap="none" normalizeH="0" baseline="0" dirty="0">
              <a:ln>
                <a:noFill/>
              </a:ln>
              <a:solidFill>
                <a:srgbClr val="000000"/>
              </a:solidFill>
              <a:effectLst/>
              <a:latin typeface="Arial Unicode MS"/>
              <a:ea typeface="Courier New" panose="02070309020205020404" pitchFamily="49" charset="0"/>
            </a:rPr>
            <a:t>              1211</a:t>
          </a:r>
          <a:endParaRPr lang="en-SG" sz="1800" dirty="0"/>
        </a:p>
      </dgm:t>
    </dgm:pt>
    <dgm:pt modelId="{9857D4BD-FDAE-4A3C-A3F5-2B2640DC7EC4}" type="parTrans" cxnId="{323A5A53-73F1-43C7-BB35-68BD6141CD1B}">
      <dgm:prSet/>
      <dgm:spPr/>
      <dgm:t>
        <a:bodyPr/>
        <a:lstStyle/>
        <a:p>
          <a:endParaRPr lang="en-SG"/>
        </a:p>
      </dgm:t>
    </dgm:pt>
    <dgm:pt modelId="{F64C6A65-3A0E-4018-AD4D-141381D03931}" type="sibTrans" cxnId="{323A5A53-73F1-43C7-BB35-68BD6141CD1B}">
      <dgm:prSet/>
      <dgm:spPr/>
      <dgm:t>
        <a:bodyPr/>
        <a:lstStyle/>
        <a:p>
          <a:endParaRPr lang="en-SG"/>
        </a:p>
      </dgm:t>
    </dgm:pt>
    <dgm:pt modelId="{9F005A92-95BB-4A5E-83DA-938C7B616690}">
      <dgm:prSet custT="1"/>
      <dgm:spPr/>
      <dgm:t>
        <a:bodyPr/>
        <a:lstStyle/>
        <a:p>
          <a:r>
            <a:rPr kumimoji="0" lang="en-US" altLang="en-US" sz="1800" b="0" i="0" u="none" strike="noStrike" cap="none" normalizeH="0" baseline="0" dirty="0">
              <a:ln>
                <a:noFill/>
              </a:ln>
              <a:solidFill>
                <a:srgbClr val="000000"/>
              </a:solidFill>
              <a:effectLst/>
              <a:latin typeface="Arial Unicode MS"/>
              <a:ea typeface="Courier New" panose="02070309020205020404" pitchFamily="49" charset="0"/>
            </a:rPr>
            <a:t>Hyundai          1107 </a:t>
          </a:r>
        </a:p>
      </dgm:t>
    </dgm:pt>
    <dgm:pt modelId="{931CE4C0-B32D-4003-AB55-47ECFEAFEF95}" type="parTrans" cxnId="{982116DD-0EBA-452B-ACB1-C411F4AAF716}">
      <dgm:prSet/>
      <dgm:spPr/>
      <dgm:t>
        <a:bodyPr/>
        <a:lstStyle/>
        <a:p>
          <a:endParaRPr lang="en-SG"/>
        </a:p>
      </dgm:t>
    </dgm:pt>
    <dgm:pt modelId="{3A9FA5D3-CF93-494B-90BE-F93AB648DBE4}" type="sibTrans" cxnId="{982116DD-0EBA-452B-ACB1-C411F4AAF716}">
      <dgm:prSet/>
      <dgm:spPr/>
      <dgm:t>
        <a:bodyPr/>
        <a:lstStyle/>
        <a:p>
          <a:endParaRPr lang="en-SG"/>
        </a:p>
      </dgm:t>
    </dgm:pt>
    <dgm:pt modelId="{36F01A1F-7A9C-484E-8D76-5A1DE0AC5705}">
      <dgm:prSet custT="1"/>
      <dgm:spPr/>
      <dgm:t>
        <a:bodyPr/>
        <a:lstStyle/>
        <a:p>
          <a:r>
            <a:rPr kumimoji="0" lang="en-US" altLang="en-US" sz="1800" b="0" i="0" u="none" strike="noStrike" cap="none" normalizeH="0" baseline="0" dirty="0" err="1">
              <a:ln>
                <a:noFill/>
              </a:ln>
              <a:solidFill>
                <a:srgbClr val="000000"/>
              </a:solidFill>
              <a:effectLst/>
              <a:latin typeface="Arial Unicode MS"/>
              <a:ea typeface="Courier New" panose="02070309020205020404" pitchFamily="49" charset="0"/>
            </a:rPr>
            <a:t>honda</a:t>
          </a:r>
          <a:r>
            <a:rPr kumimoji="0" lang="en-US" altLang="en-US" sz="1800" b="0" i="0" u="none" strike="noStrike" cap="none" normalizeH="0" baseline="0" dirty="0">
              <a:ln>
                <a:noFill/>
              </a:ln>
              <a:solidFill>
                <a:srgbClr val="000000"/>
              </a:solidFill>
              <a:effectLst/>
              <a:latin typeface="Arial Unicode MS"/>
              <a:ea typeface="Courier New" panose="02070309020205020404" pitchFamily="49" charset="0"/>
            </a:rPr>
            <a:t>               608 </a:t>
          </a:r>
        </a:p>
      </dgm:t>
    </dgm:pt>
    <dgm:pt modelId="{E84BE224-1D7D-4AE9-9CB5-35E8297A10AD}" type="parTrans" cxnId="{55E499CD-FC85-4E16-88CF-35DD9C320010}">
      <dgm:prSet/>
      <dgm:spPr/>
      <dgm:t>
        <a:bodyPr/>
        <a:lstStyle/>
        <a:p>
          <a:endParaRPr lang="en-SG"/>
        </a:p>
      </dgm:t>
    </dgm:pt>
    <dgm:pt modelId="{096EB1C2-37B9-4898-B1FB-64F8FF5B4D16}" type="sibTrans" cxnId="{55E499CD-FC85-4E16-88CF-35DD9C320010}">
      <dgm:prSet/>
      <dgm:spPr/>
      <dgm:t>
        <a:bodyPr/>
        <a:lstStyle/>
        <a:p>
          <a:endParaRPr lang="en-SG"/>
        </a:p>
      </dgm:t>
    </dgm:pt>
    <dgm:pt modelId="{392FDEAC-753D-4CE8-AFD9-510F907D88F3}">
      <dgm:prSet custT="1"/>
      <dgm:spPr/>
      <dgm:t>
        <a:bodyPr/>
        <a:lstStyle/>
        <a:p>
          <a:r>
            <a:rPr kumimoji="0" lang="en-US" altLang="en-US" sz="1800" b="0" i="0" u="none" strike="noStrike" cap="none" normalizeH="0" baseline="0" dirty="0">
              <a:ln>
                <a:noFill/>
              </a:ln>
              <a:solidFill>
                <a:srgbClr val="000000"/>
              </a:solidFill>
              <a:effectLst/>
              <a:latin typeface="Arial Unicode MS"/>
              <a:ea typeface="Courier New" panose="02070309020205020404" pitchFamily="49" charset="0"/>
            </a:rPr>
            <a:t>Toyota               410 </a:t>
          </a:r>
        </a:p>
      </dgm:t>
    </dgm:pt>
    <dgm:pt modelId="{DC26D616-5FCA-438F-B4FF-5812DA9453A2}" type="parTrans" cxnId="{62525567-0A0B-4D74-9BB1-2F221402915D}">
      <dgm:prSet/>
      <dgm:spPr/>
      <dgm:t>
        <a:bodyPr/>
        <a:lstStyle/>
        <a:p>
          <a:endParaRPr lang="en-SG"/>
        </a:p>
      </dgm:t>
    </dgm:pt>
    <dgm:pt modelId="{5B555D6D-C9C1-4061-89BC-C2B798380A91}" type="sibTrans" cxnId="{62525567-0A0B-4D74-9BB1-2F221402915D}">
      <dgm:prSet/>
      <dgm:spPr/>
      <dgm:t>
        <a:bodyPr/>
        <a:lstStyle/>
        <a:p>
          <a:endParaRPr lang="en-SG"/>
        </a:p>
      </dgm:t>
    </dgm:pt>
    <dgm:pt modelId="{59D6329E-AEC6-48AC-BA35-B5379DC41B04}">
      <dgm:prSet custT="1"/>
      <dgm:spPr/>
      <dgm:t>
        <a:bodyPr/>
        <a:lstStyle/>
        <a:p>
          <a:r>
            <a:rPr kumimoji="0" lang="en-US" altLang="en-US" sz="1800" b="0" i="0" u="none" strike="noStrike" cap="none" normalizeH="0" baseline="0" dirty="0" err="1">
              <a:ln>
                <a:noFill/>
              </a:ln>
              <a:solidFill>
                <a:srgbClr val="000000"/>
              </a:solidFill>
              <a:effectLst/>
              <a:latin typeface="Arial Unicode MS"/>
              <a:ea typeface="Courier New" panose="02070309020205020404" pitchFamily="49" charset="0"/>
            </a:rPr>
            <a:t>Mercedesbenz</a:t>
          </a:r>
          <a:r>
            <a:rPr kumimoji="0" lang="en-US" altLang="en-US" sz="1800" b="0" i="0" u="none" strike="noStrike" cap="none" normalizeH="0" baseline="0" dirty="0">
              <a:ln>
                <a:noFill/>
              </a:ln>
              <a:solidFill>
                <a:srgbClr val="000000"/>
              </a:solidFill>
              <a:effectLst/>
              <a:latin typeface="Arial Unicode MS"/>
              <a:ea typeface="Courier New" panose="02070309020205020404" pitchFamily="49" charset="0"/>
            </a:rPr>
            <a:t>  318</a:t>
          </a:r>
          <a:r>
            <a:rPr kumimoji="0" lang="en-US" altLang="en-US" sz="1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dgm:t>
    </dgm:pt>
    <dgm:pt modelId="{6CB3C98A-FB60-4BEF-BF34-8278D042F93B}" type="parTrans" cxnId="{7C029406-6FA4-4437-8C61-DE7FAED2B78A}">
      <dgm:prSet/>
      <dgm:spPr/>
      <dgm:t>
        <a:bodyPr/>
        <a:lstStyle/>
        <a:p>
          <a:endParaRPr lang="en-SG"/>
        </a:p>
      </dgm:t>
    </dgm:pt>
    <dgm:pt modelId="{B1D8A267-0AE3-4670-A5C2-6E2E4FF06094}" type="sibTrans" cxnId="{7C029406-6FA4-4437-8C61-DE7FAED2B78A}">
      <dgm:prSet/>
      <dgm:spPr/>
      <dgm:t>
        <a:bodyPr/>
        <a:lstStyle/>
        <a:p>
          <a:endParaRPr lang="en-SG"/>
        </a:p>
      </dgm:t>
    </dgm:pt>
    <dgm:pt modelId="{0E642653-5876-4522-A578-21DA14F883CA}" type="pres">
      <dgm:prSet presAssocID="{956EE419-53C1-40D1-92F1-DBBEAB910CC5}" presName="linear" presStyleCnt="0">
        <dgm:presLayoutVars>
          <dgm:dir/>
          <dgm:resizeHandles val="exact"/>
        </dgm:presLayoutVars>
      </dgm:prSet>
      <dgm:spPr/>
    </dgm:pt>
    <dgm:pt modelId="{A95CF567-7E66-4A3B-8D4C-A073DE7FD9E1}" type="pres">
      <dgm:prSet presAssocID="{F3370921-ED5B-4C2B-9544-8DA9A0EBD4E2}" presName="comp" presStyleCnt="0"/>
      <dgm:spPr/>
    </dgm:pt>
    <dgm:pt modelId="{0856C3CE-2CDA-4451-88CF-CA639793259A}" type="pres">
      <dgm:prSet presAssocID="{F3370921-ED5B-4C2B-9544-8DA9A0EBD4E2}" presName="box" presStyleLbl="node1" presStyleIdx="0" presStyleCnt="3" custLinFactNeighborX="-23250" custLinFactNeighborY="-25606"/>
      <dgm:spPr/>
    </dgm:pt>
    <dgm:pt modelId="{27F61EC4-3C6A-43C9-B9D6-2D4C72A1B991}" type="pres">
      <dgm:prSet presAssocID="{F3370921-ED5B-4C2B-9544-8DA9A0EBD4E2}" presName="img" presStyleLbl="fgImgPlace1" presStyleIdx="0" presStyleCnt="3" custScaleY="107498" custLinFactNeighborY="703"/>
      <dgm:spPr>
        <a:blipFill>
          <a:blip xmlns:r="http://schemas.openxmlformats.org/officeDocument/2006/relationships" r:embed="rId1">
            <a:extLst>
              <a:ext uri="{28A0092B-C50C-407E-A947-70E740481C1C}">
                <a14:useLocalDpi xmlns:a14="http://schemas.microsoft.com/office/drawing/2010/main" val="0"/>
              </a:ext>
            </a:extLst>
          </a:blip>
          <a:srcRect/>
          <a:stretch>
            <a:fillRect t="-10000" b="-10000"/>
          </a:stretch>
        </a:blipFill>
      </dgm:spPr>
    </dgm:pt>
    <dgm:pt modelId="{84D0B801-3A05-4770-B2A8-4E2693101462}" type="pres">
      <dgm:prSet presAssocID="{F3370921-ED5B-4C2B-9544-8DA9A0EBD4E2}" presName="text" presStyleLbl="node1" presStyleIdx="0" presStyleCnt="3">
        <dgm:presLayoutVars>
          <dgm:bulletEnabled val="1"/>
        </dgm:presLayoutVars>
      </dgm:prSet>
      <dgm:spPr/>
    </dgm:pt>
    <dgm:pt modelId="{E318A0A2-4D8A-4726-8F56-EF1E735BF677}" type="pres">
      <dgm:prSet presAssocID="{CA2B51CC-85EA-4DCD-B0F6-FE8DF1467806}" presName="spacer" presStyleCnt="0"/>
      <dgm:spPr/>
    </dgm:pt>
    <dgm:pt modelId="{1BB61510-9D17-4108-82EE-BABA9386788C}" type="pres">
      <dgm:prSet presAssocID="{9216DDA3-B573-480D-BC5F-B286B88A8EF4}" presName="comp" presStyleCnt="0"/>
      <dgm:spPr/>
    </dgm:pt>
    <dgm:pt modelId="{A636A8E7-6367-427C-8BC9-EA273470BEE1}" type="pres">
      <dgm:prSet presAssocID="{9216DDA3-B573-480D-BC5F-B286B88A8EF4}" presName="box" presStyleLbl="node1" presStyleIdx="1" presStyleCnt="3" custLinFactNeighborX="-137" custLinFactNeighborY="-3937"/>
      <dgm:spPr/>
    </dgm:pt>
    <dgm:pt modelId="{794F8D66-F271-4EA6-B89C-8B93F8DDEEAD}" type="pres">
      <dgm:prSet presAssocID="{9216DDA3-B573-480D-BC5F-B286B88A8EF4}" presName="img" presStyleLbl="fgImgPlace1" presStyleIdx="1" presStyleCnt="3"/>
      <dgm:spPr>
        <a:blipFill>
          <a:blip xmlns:r="http://schemas.openxmlformats.org/officeDocument/2006/relationships" r:embed="rId2">
            <a:extLst>
              <a:ext uri="{28A0092B-C50C-407E-A947-70E740481C1C}">
                <a14:useLocalDpi xmlns:a14="http://schemas.microsoft.com/office/drawing/2010/main" val="0"/>
              </a:ext>
            </a:extLst>
          </a:blip>
          <a:srcRect/>
          <a:stretch>
            <a:fillRect t="-10000" b="-10000"/>
          </a:stretch>
        </a:blipFill>
      </dgm:spPr>
    </dgm:pt>
    <dgm:pt modelId="{BA93F2F9-6ACA-4031-9C16-6383870FEDCC}" type="pres">
      <dgm:prSet presAssocID="{9216DDA3-B573-480D-BC5F-B286B88A8EF4}" presName="text" presStyleLbl="node1" presStyleIdx="1" presStyleCnt="3">
        <dgm:presLayoutVars>
          <dgm:bulletEnabled val="1"/>
        </dgm:presLayoutVars>
      </dgm:prSet>
      <dgm:spPr/>
    </dgm:pt>
    <dgm:pt modelId="{4E2892CB-E6A0-4071-ACF2-CDB5AC61492F}" type="pres">
      <dgm:prSet presAssocID="{04BD573B-D158-4EAB-B193-444C3AA05F7E}" presName="spacer" presStyleCnt="0"/>
      <dgm:spPr/>
    </dgm:pt>
    <dgm:pt modelId="{F6AFCB3C-FFE8-4ADA-8925-F11A09B994BE}" type="pres">
      <dgm:prSet presAssocID="{40550EDF-2478-4719-B6FC-00A52916BB00}" presName="comp" presStyleCnt="0"/>
      <dgm:spPr/>
    </dgm:pt>
    <dgm:pt modelId="{D52EB301-4BE1-4659-9428-024ABC6229AD}" type="pres">
      <dgm:prSet presAssocID="{40550EDF-2478-4719-B6FC-00A52916BB00}" presName="box" presStyleLbl="node1" presStyleIdx="2" presStyleCnt="3" custLinFactNeighborX="-15750" custLinFactNeighborY="-4200"/>
      <dgm:spPr/>
    </dgm:pt>
    <dgm:pt modelId="{B6838285-E548-4C0A-848E-E07FFAFC4CAE}" type="pres">
      <dgm:prSet presAssocID="{40550EDF-2478-4719-B6FC-00A52916BB00}" presName="img" presStyleLbl="fgImgPlac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a:stretch>
            <a:fillRect t="-10000" b="-10000"/>
          </a:stretch>
        </a:blipFill>
      </dgm:spPr>
    </dgm:pt>
    <dgm:pt modelId="{2A83410E-5DDA-4B93-9A05-42205228EAC8}" type="pres">
      <dgm:prSet presAssocID="{40550EDF-2478-4719-B6FC-00A52916BB00}" presName="text" presStyleLbl="node1" presStyleIdx="2" presStyleCnt="3">
        <dgm:presLayoutVars>
          <dgm:bulletEnabled val="1"/>
        </dgm:presLayoutVars>
      </dgm:prSet>
      <dgm:spPr/>
    </dgm:pt>
  </dgm:ptLst>
  <dgm:cxnLst>
    <dgm:cxn modelId="{7C029406-6FA4-4437-8C61-DE7FAED2B78A}" srcId="{40550EDF-2478-4719-B6FC-00A52916BB00}" destId="{59D6329E-AEC6-48AC-BA35-B5379DC41B04}" srcOrd="4" destOrd="0" parTransId="{6CB3C98A-FB60-4BEF-BF34-8278D042F93B}" sibTransId="{B1D8A267-0AE3-4670-A5C2-6E2E4FF06094}"/>
    <dgm:cxn modelId="{9E2F0E15-0452-4E42-A14D-0A6F236A07CC}" type="presOf" srcId="{956EE419-53C1-40D1-92F1-DBBEAB910CC5}" destId="{0E642653-5876-4522-A578-21DA14F883CA}" srcOrd="0" destOrd="0" presId="urn:microsoft.com/office/officeart/2005/8/layout/vList4"/>
    <dgm:cxn modelId="{F6D43B18-A8F1-4D75-894F-89F473F21E36}" srcId="{956EE419-53C1-40D1-92F1-DBBEAB910CC5}" destId="{40550EDF-2478-4719-B6FC-00A52916BB00}" srcOrd="2" destOrd="0" parTransId="{3C1D7557-D316-4B51-830A-CA5823106DB1}" sibTransId="{DCA300A9-5608-4277-87C9-F6A62AC11F6E}"/>
    <dgm:cxn modelId="{66807A31-2F6F-4BC6-BB07-F7BAA34A26DB}" type="presOf" srcId="{9216DDA3-B573-480D-BC5F-B286B88A8EF4}" destId="{BA93F2F9-6ACA-4031-9C16-6383870FEDCC}" srcOrd="1" destOrd="0" presId="urn:microsoft.com/office/officeart/2005/8/layout/vList4"/>
    <dgm:cxn modelId="{4805B835-C113-4B7A-8E11-2604C229D893}" type="presOf" srcId="{59D6329E-AEC6-48AC-BA35-B5379DC41B04}" destId="{D52EB301-4BE1-4659-9428-024ABC6229AD}" srcOrd="0" destOrd="5" presId="urn:microsoft.com/office/officeart/2005/8/layout/vList4"/>
    <dgm:cxn modelId="{6D1C5D5C-3E1B-46E2-B3DE-F6E6DCF9AD4B}" type="presOf" srcId="{CC3CF80E-044E-4650-ACC9-1DEE3C5AC37C}" destId="{2A83410E-5DDA-4B93-9A05-42205228EAC8}" srcOrd="1" destOrd="1" presId="urn:microsoft.com/office/officeart/2005/8/layout/vList4"/>
    <dgm:cxn modelId="{0DB29263-17C6-49FE-93A3-33F1519FE630}" type="presOf" srcId="{40550EDF-2478-4719-B6FC-00A52916BB00}" destId="{2A83410E-5DDA-4B93-9A05-42205228EAC8}" srcOrd="1" destOrd="0" presId="urn:microsoft.com/office/officeart/2005/8/layout/vList4"/>
    <dgm:cxn modelId="{D3749044-129E-476C-87EB-B9D2B03E2F0B}" srcId="{956EE419-53C1-40D1-92F1-DBBEAB910CC5}" destId="{F3370921-ED5B-4C2B-9544-8DA9A0EBD4E2}" srcOrd="0" destOrd="0" parTransId="{1C4D6E1D-7035-4215-9B9D-FD019D5F9F4E}" sibTransId="{CA2B51CC-85EA-4DCD-B0F6-FE8DF1467806}"/>
    <dgm:cxn modelId="{62525567-0A0B-4D74-9BB1-2F221402915D}" srcId="{40550EDF-2478-4719-B6FC-00A52916BB00}" destId="{392FDEAC-753D-4CE8-AFD9-510F907D88F3}" srcOrd="3" destOrd="0" parTransId="{DC26D616-5FCA-438F-B4FF-5812DA9453A2}" sibTransId="{5B555D6D-C9C1-4061-89BC-C2B798380A91}"/>
    <dgm:cxn modelId="{637E0548-2DC0-427B-9D83-999905A3B9D2}" type="presOf" srcId="{36F01A1F-7A9C-484E-8D76-5A1DE0AC5705}" destId="{D52EB301-4BE1-4659-9428-024ABC6229AD}" srcOrd="0" destOrd="3" presId="urn:microsoft.com/office/officeart/2005/8/layout/vList4"/>
    <dgm:cxn modelId="{5FA67F68-7C3E-419B-9300-62C02D8AC7F9}" type="presOf" srcId="{CC3CF80E-044E-4650-ACC9-1DEE3C5AC37C}" destId="{D52EB301-4BE1-4659-9428-024ABC6229AD}" srcOrd="0" destOrd="1" presId="urn:microsoft.com/office/officeart/2005/8/layout/vList4"/>
    <dgm:cxn modelId="{5FFE5C6C-51AC-49E8-93C1-F986A5D9A87C}" type="presOf" srcId="{9F005A92-95BB-4A5E-83DA-938C7B616690}" destId="{D52EB301-4BE1-4659-9428-024ABC6229AD}" srcOrd="0" destOrd="2" presId="urn:microsoft.com/office/officeart/2005/8/layout/vList4"/>
    <dgm:cxn modelId="{323A5A53-73F1-43C7-BB35-68BD6141CD1B}" srcId="{40550EDF-2478-4719-B6FC-00A52916BB00}" destId="{CC3CF80E-044E-4650-ACC9-1DEE3C5AC37C}" srcOrd="0" destOrd="0" parTransId="{9857D4BD-FDAE-4A3C-A3F5-2B2640DC7EC4}" sibTransId="{F64C6A65-3A0E-4018-AD4D-141381D03931}"/>
    <dgm:cxn modelId="{1BF60354-FE79-4558-AF22-D1B60E1FBC6F}" type="presOf" srcId="{9216DDA3-B573-480D-BC5F-B286B88A8EF4}" destId="{A636A8E7-6367-427C-8BC9-EA273470BEE1}" srcOrd="0" destOrd="0" presId="urn:microsoft.com/office/officeart/2005/8/layout/vList4"/>
    <dgm:cxn modelId="{789FF399-E799-4E45-877D-DD43F7732CD0}" srcId="{956EE419-53C1-40D1-92F1-DBBEAB910CC5}" destId="{9216DDA3-B573-480D-BC5F-B286B88A8EF4}" srcOrd="1" destOrd="0" parTransId="{7A83264D-8FE4-4380-916C-2738ED57A5DE}" sibTransId="{04BD573B-D158-4EAB-B193-444C3AA05F7E}"/>
    <dgm:cxn modelId="{BD9C11A2-9E59-4B85-98A9-B8B3EF0E0BD1}" type="presOf" srcId="{392FDEAC-753D-4CE8-AFD9-510F907D88F3}" destId="{D52EB301-4BE1-4659-9428-024ABC6229AD}" srcOrd="0" destOrd="4" presId="urn:microsoft.com/office/officeart/2005/8/layout/vList4"/>
    <dgm:cxn modelId="{EDC7A8AB-A4F6-495B-9321-E146C5F5397D}" type="presOf" srcId="{F3370921-ED5B-4C2B-9544-8DA9A0EBD4E2}" destId="{84D0B801-3A05-4770-B2A8-4E2693101462}" srcOrd="1" destOrd="0" presId="urn:microsoft.com/office/officeart/2005/8/layout/vList4"/>
    <dgm:cxn modelId="{F5FB8AB3-9BD8-4278-8D0A-022A637EE644}" type="presOf" srcId="{392FDEAC-753D-4CE8-AFD9-510F907D88F3}" destId="{2A83410E-5DDA-4B93-9A05-42205228EAC8}" srcOrd="1" destOrd="4" presId="urn:microsoft.com/office/officeart/2005/8/layout/vList4"/>
    <dgm:cxn modelId="{128083B5-485A-4266-8E1A-7B7B8B824068}" type="presOf" srcId="{59D6329E-AEC6-48AC-BA35-B5379DC41B04}" destId="{2A83410E-5DDA-4B93-9A05-42205228EAC8}" srcOrd="1" destOrd="5" presId="urn:microsoft.com/office/officeart/2005/8/layout/vList4"/>
    <dgm:cxn modelId="{012330C9-FAC9-4846-8AED-3F1B1AAAD5DE}" type="presOf" srcId="{F3370921-ED5B-4C2B-9544-8DA9A0EBD4E2}" destId="{0856C3CE-2CDA-4451-88CF-CA639793259A}" srcOrd="0" destOrd="0" presId="urn:microsoft.com/office/officeart/2005/8/layout/vList4"/>
    <dgm:cxn modelId="{55E499CD-FC85-4E16-88CF-35DD9C320010}" srcId="{40550EDF-2478-4719-B6FC-00A52916BB00}" destId="{36F01A1F-7A9C-484E-8D76-5A1DE0AC5705}" srcOrd="2" destOrd="0" parTransId="{E84BE224-1D7D-4AE9-9CB5-35E8297A10AD}" sibTransId="{096EB1C2-37B9-4898-B1FB-64F8FF5B4D16}"/>
    <dgm:cxn modelId="{982116DD-0EBA-452B-ACB1-C411F4AAF716}" srcId="{40550EDF-2478-4719-B6FC-00A52916BB00}" destId="{9F005A92-95BB-4A5E-83DA-938C7B616690}" srcOrd="1" destOrd="0" parTransId="{931CE4C0-B32D-4003-AB55-47ECFEAFEF95}" sibTransId="{3A9FA5D3-CF93-494B-90BE-F93AB648DBE4}"/>
    <dgm:cxn modelId="{E61103E1-F494-45CE-B842-232B4B830EC1}" type="presOf" srcId="{40550EDF-2478-4719-B6FC-00A52916BB00}" destId="{D52EB301-4BE1-4659-9428-024ABC6229AD}" srcOrd="0" destOrd="0" presId="urn:microsoft.com/office/officeart/2005/8/layout/vList4"/>
    <dgm:cxn modelId="{D989B0ED-46CC-4FCB-98E3-9CF164D3A16C}" type="presOf" srcId="{36F01A1F-7A9C-484E-8D76-5A1DE0AC5705}" destId="{2A83410E-5DDA-4B93-9A05-42205228EAC8}" srcOrd="1" destOrd="3" presId="urn:microsoft.com/office/officeart/2005/8/layout/vList4"/>
    <dgm:cxn modelId="{D5DAD9F1-1731-4C4C-8F7E-094B8B673706}" type="presOf" srcId="{9F005A92-95BB-4A5E-83DA-938C7B616690}" destId="{2A83410E-5DDA-4B93-9A05-42205228EAC8}" srcOrd="1" destOrd="2" presId="urn:microsoft.com/office/officeart/2005/8/layout/vList4"/>
    <dgm:cxn modelId="{33395082-70F0-416D-A300-3FC19F37DE65}" type="presParOf" srcId="{0E642653-5876-4522-A578-21DA14F883CA}" destId="{A95CF567-7E66-4A3B-8D4C-A073DE7FD9E1}" srcOrd="0" destOrd="0" presId="urn:microsoft.com/office/officeart/2005/8/layout/vList4"/>
    <dgm:cxn modelId="{33921F15-E0E9-468B-8EB3-505AFA44CEC5}" type="presParOf" srcId="{A95CF567-7E66-4A3B-8D4C-A073DE7FD9E1}" destId="{0856C3CE-2CDA-4451-88CF-CA639793259A}" srcOrd="0" destOrd="0" presId="urn:microsoft.com/office/officeart/2005/8/layout/vList4"/>
    <dgm:cxn modelId="{DA227D90-28F4-491C-858D-E3BAFB3254BA}" type="presParOf" srcId="{A95CF567-7E66-4A3B-8D4C-A073DE7FD9E1}" destId="{27F61EC4-3C6A-43C9-B9D6-2D4C72A1B991}" srcOrd="1" destOrd="0" presId="urn:microsoft.com/office/officeart/2005/8/layout/vList4"/>
    <dgm:cxn modelId="{5E8F73D5-6E71-4AC0-A939-3A7FCC83F020}" type="presParOf" srcId="{A95CF567-7E66-4A3B-8D4C-A073DE7FD9E1}" destId="{84D0B801-3A05-4770-B2A8-4E2693101462}" srcOrd="2" destOrd="0" presId="urn:microsoft.com/office/officeart/2005/8/layout/vList4"/>
    <dgm:cxn modelId="{D929C095-D26C-4F89-A719-45D180E0A2E3}" type="presParOf" srcId="{0E642653-5876-4522-A578-21DA14F883CA}" destId="{E318A0A2-4D8A-4726-8F56-EF1E735BF677}" srcOrd="1" destOrd="0" presId="urn:microsoft.com/office/officeart/2005/8/layout/vList4"/>
    <dgm:cxn modelId="{F88EB2D5-73D4-4FDB-92B7-6BC55BC9AE1E}" type="presParOf" srcId="{0E642653-5876-4522-A578-21DA14F883CA}" destId="{1BB61510-9D17-4108-82EE-BABA9386788C}" srcOrd="2" destOrd="0" presId="urn:microsoft.com/office/officeart/2005/8/layout/vList4"/>
    <dgm:cxn modelId="{0CA1112A-C449-4FC7-B008-24997AE5D0DC}" type="presParOf" srcId="{1BB61510-9D17-4108-82EE-BABA9386788C}" destId="{A636A8E7-6367-427C-8BC9-EA273470BEE1}" srcOrd="0" destOrd="0" presId="urn:microsoft.com/office/officeart/2005/8/layout/vList4"/>
    <dgm:cxn modelId="{A7074FB3-57A0-403C-860D-03C2FB827339}" type="presParOf" srcId="{1BB61510-9D17-4108-82EE-BABA9386788C}" destId="{794F8D66-F271-4EA6-B89C-8B93F8DDEEAD}" srcOrd="1" destOrd="0" presId="urn:microsoft.com/office/officeart/2005/8/layout/vList4"/>
    <dgm:cxn modelId="{45D6F0CB-BFDD-4DDA-83D5-AC2951BCEE90}" type="presParOf" srcId="{1BB61510-9D17-4108-82EE-BABA9386788C}" destId="{BA93F2F9-6ACA-4031-9C16-6383870FEDCC}" srcOrd="2" destOrd="0" presId="urn:microsoft.com/office/officeart/2005/8/layout/vList4"/>
    <dgm:cxn modelId="{E19EF911-42BB-4D50-9F47-D601EF55B970}" type="presParOf" srcId="{0E642653-5876-4522-A578-21DA14F883CA}" destId="{4E2892CB-E6A0-4071-ACF2-CDB5AC61492F}" srcOrd="3" destOrd="0" presId="urn:microsoft.com/office/officeart/2005/8/layout/vList4"/>
    <dgm:cxn modelId="{CA733CCB-B940-4F12-A911-9A53D5E7EC01}" type="presParOf" srcId="{0E642653-5876-4522-A578-21DA14F883CA}" destId="{F6AFCB3C-FFE8-4ADA-8925-F11A09B994BE}" srcOrd="4" destOrd="0" presId="urn:microsoft.com/office/officeart/2005/8/layout/vList4"/>
    <dgm:cxn modelId="{6071731A-671E-4973-BF12-6E063FF2F00A}" type="presParOf" srcId="{F6AFCB3C-FFE8-4ADA-8925-F11A09B994BE}" destId="{D52EB301-4BE1-4659-9428-024ABC6229AD}" srcOrd="0" destOrd="0" presId="urn:microsoft.com/office/officeart/2005/8/layout/vList4"/>
    <dgm:cxn modelId="{AC4C5BED-2189-4005-9F75-D27E09BFB252}" type="presParOf" srcId="{F6AFCB3C-FFE8-4ADA-8925-F11A09B994BE}" destId="{B6838285-E548-4C0A-848E-E07FFAFC4CAE}" srcOrd="1" destOrd="0" presId="urn:microsoft.com/office/officeart/2005/8/layout/vList4"/>
    <dgm:cxn modelId="{B5803DBF-68CB-4352-8BC3-57813CA6AC52}" type="presParOf" srcId="{F6AFCB3C-FFE8-4ADA-8925-F11A09B994BE}" destId="{2A83410E-5DDA-4B93-9A05-42205228EAC8}" srcOrd="2" destOrd="0" presId="urn:microsoft.com/office/officeart/2005/8/layout/vList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A73921B2-8611-405F-A73B-B274FAA51F62}" type="doc">
      <dgm:prSet loTypeId="urn:microsoft.com/office/officeart/2005/8/layout/gear1" loCatId="process" qsTypeId="urn:microsoft.com/office/officeart/2005/8/quickstyle/simple1" qsCatId="simple" csTypeId="urn:microsoft.com/office/officeart/2005/8/colors/colorful3" csCatId="colorful" phldr="1"/>
      <dgm:spPr/>
      <dgm:t>
        <a:bodyPr/>
        <a:lstStyle/>
        <a:p>
          <a:endParaRPr lang="en-SG"/>
        </a:p>
      </dgm:t>
    </dgm:pt>
    <dgm:pt modelId="{288BF5CC-D0BF-4997-8F37-521770FA5A0B}">
      <dgm:prSet phldrT="[Text]" custT="1"/>
      <dgm:spPr/>
      <dgm:t>
        <a:bodyPr/>
        <a:lstStyle/>
        <a:p>
          <a:r>
            <a:rPr lang="en-SG" sz="1600" b="1" i="0" dirty="0">
              <a:solidFill>
                <a:schemeClr val="tx1"/>
              </a:solidFill>
            </a:rPr>
            <a:t>Maintenance</a:t>
          </a:r>
        </a:p>
        <a:p>
          <a:r>
            <a:rPr lang="en-SG" sz="1600" b="0" i="0" dirty="0"/>
            <a:t>gasoline engine</a:t>
          </a:r>
        </a:p>
        <a:p>
          <a:r>
            <a:rPr lang="en-SG" sz="1600" b="0" i="0" dirty="0"/>
            <a:t>200,000 miles</a:t>
          </a:r>
        </a:p>
        <a:p>
          <a:r>
            <a:rPr lang="en-SG" sz="1600" b="0" i="0" dirty="0"/>
            <a:t>diesel engines</a:t>
          </a:r>
        </a:p>
        <a:p>
          <a:r>
            <a:rPr lang="en-SG" sz="1600" b="0" i="0" dirty="0"/>
            <a:t>1,000,000-1,500,000 miles</a:t>
          </a:r>
          <a:endParaRPr lang="en-SG" sz="1600" dirty="0"/>
        </a:p>
      </dgm:t>
    </dgm:pt>
    <dgm:pt modelId="{062A3A6F-B5ED-4887-9210-E259E08E79E8}" type="parTrans" cxnId="{098FB898-8018-4085-935D-730DE4F9B24B}">
      <dgm:prSet/>
      <dgm:spPr/>
      <dgm:t>
        <a:bodyPr/>
        <a:lstStyle/>
        <a:p>
          <a:endParaRPr lang="en-SG"/>
        </a:p>
      </dgm:t>
    </dgm:pt>
    <dgm:pt modelId="{49483320-7CB0-47F1-AA3C-0F52700D86DF}" type="sibTrans" cxnId="{098FB898-8018-4085-935D-730DE4F9B24B}">
      <dgm:prSet/>
      <dgm:spPr/>
      <dgm:t>
        <a:bodyPr/>
        <a:lstStyle/>
        <a:p>
          <a:endParaRPr lang="en-SG"/>
        </a:p>
      </dgm:t>
    </dgm:pt>
    <dgm:pt modelId="{E1BF6C5A-CC9D-4BC8-9C01-AA3BF9121437}">
      <dgm:prSet phldrT="[Text]" custT="1"/>
      <dgm:spPr/>
      <dgm:t>
        <a:bodyPr/>
        <a:lstStyle/>
        <a:p>
          <a:r>
            <a:rPr lang="en-SG" sz="1800" b="1" i="0" dirty="0">
              <a:solidFill>
                <a:schemeClr val="tx1"/>
              </a:solidFill>
            </a:rPr>
            <a:t>Driving </a:t>
          </a:r>
          <a:r>
            <a:rPr lang="en-SG" sz="1600" b="1" i="0" dirty="0">
              <a:solidFill>
                <a:schemeClr val="tx1"/>
              </a:solidFill>
            </a:rPr>
            <a:t>experience</a:t>
          </a:r>
        </a:p>
        <a:p>
          <a:r>
            <a:rPr lang="en-SG" sz="1800" b="0" i="0" dirty="0"/>
            <a:t>less noisy.</a:t>
          </a:r>
          <a:endParaRPr lang="en-SG" sz="1800" dirty="0"/>
        </a:p>
      </dgm:t>
    </dgm:pt>
    <dgm:pt modelId="{15A3C6C2-FE18-4157-80DD-6AEE64289992}" type="parTrans" cxnId="{46967C12-179B-4BFB-90A9-5046735E9A3E}">
      <dgm:prSet/>
      <dgm:spPr/>
      <dgm:t>
        <a:bodyPr/>
        <a:lstStyle/>
        <a:p>
          <a:endParaRPr lang="en-SG"/>
        </a:p>
      </dgm:t>
    </dgm:pt>
    <dgm:pt modelId="{8FF1733B-BA4C-47F6-8AA8-837536FE2691}" type="sibTrans" cxnId="{46967C12-179B-4BFB-90A9-5046735E9A3E}">
      <dgm:prSet/>
      <dgm:spPr/>
      <dgm:t>
        <a:bodyPr/>
        <a:lstStyle/>
        <a:p>
          <a:endParaRPr lang="en-SG"/>
        </a:p>
      </dgm:t>
    </dgm:pt>
    <dgm:pt modelId="{EE4E052B-4BA5-4486-ABA0-2D5FFDBCAC90}">
      <dgm:prSet phldrT="[Text]" custT="1"/>
      <dgm:spPr/>
      <dgm:t>
        <a:bodyPr/>
        <a:lstStyle/>
        <a:p>
          <a:r>
            <a:rPr lang="en-SG" sz="1400" b="1" i="0" dirty="0">
              <a:solidFill>
                <a:schemeClr val="tx1"/>
              </a:solidFill>
            </a:rPr>
            <a:t>Benefits of Diesel engines </a:t>
          </a:r>
        </a:p>
        <a:p>
          <a:r>
            <a:rPr lang="en-SG" sz="1400" b="0" i="0" dirty="0"/>
            <a:t>Cheaper</a:t>
          </a:r>
        </a:p>
        <a:p>
          <a:r>
            <a:rPr lang="en-SG" sz="1400" b="0" i="0" dirty="0"/>
            <a:t>Efficient</a:t>
          </a:r>
        </a:p>
        <a:p>
          <a:r>
            <a:rPr lang="en-SG" sz="1400" b="0" i="0" dirty="0"/>
            <a:t>power</a:t>
          </a:r>
          <a:endParaRPr lang="en-SG" sz="1100" dirty="0"/>
        </a:p>
      </dgm:t>
    </dgm:pt>
    <dgm:pt modelId="{7AB8FB51-9F2A-453C-A876-3A672D4C5DD6}" type="parTrans" cxnId="{75138A8A-63DE-4B11-A28A-D74A3A132E80}">
      <dgm:prSet/>
      <dgm:spPr/>
      <dgm:t>
        <a:bodyPr/>
        <a:lstStyle/>
        <a:p>
          <a:endParaRPr lang="en-SG"/>
        </a:p>
      </dgm:t>
    </dgm:pt>
    <dgm:pt modelId="{17FA75BB-7BD2-487A-B094-A5C152ED022F}" type="sibTrans" cxnId="{75138A8A-63DE-4B11-A28A-D74A3A132E80}">
      <dgm:prSet/>
      <dgm:spPr/>
      <dgm:t>
        <a:bodyPr/>
        <a:lstStyle/>
        <a:p>
          <a:endParaRPr lang="en-SG"/>
        </a:p>
      </dgm:t>
    </dgm:pt>
    <dgm:pt modelId="{F7094933-F636-4547-849D-B363804E0121}">
      <dgm:prSet/>
      <dgm:spPr/>
    </dgm:pt>
    <dgm:pt modelId="{D750BCF7-C799-4763-B052-50D7D60C628D}" type="parTrans" cxnId="{637D4FB8-3A3C-475B-86ED-908FDB20D4B2}">
      <dgm:prSet/>
      <dgm:spPr/>
      <dgm:t>
        <a:bodyPr/>
        <a:lstStyle/>
        <a:p>
          <a:endParaRPr lang="en-SG"/>
        </a:p>
      </dgm:t>
    </dgm:pt>
    <dgm:pt modelId="{6BBAE2C5-1F34-455F-BF19-4F350C69F575}" type="sibTrans" cxnId="{637D4FB8-3A3C-475B-86ED-908FDB20D4B2}">
      <dgm:prSet/>
      <dgm:spPr/>
      <dgm:t>
        <a:bodyPr/>
        <a:lstStyle/>
        <a:p>
          <a:endParaRPr lang="en-SG"/>
        </a:p>
      </dgm:t>
    </dgm:pt>
    <dgm:pt modelId="{AFB6947A-118E-414D-8E68-03417ABF0CBB}" type="pres">
      <dgm:prSet presAssocID="{A73921B2-8611-405F-A73B-B274FAA51F62}" presName="composite" presStyleCnt="0">
        <dgm:presLayoutVars>
          <dgm:chMax val="3"/>
          <dgm:animLvl val="lvl"/>
          <dgm:resizeHandles val="exact"/>
        </dgm:presLayoutVars>
      </dgm:prSet>
      <dgm:spPr/>
    </dgm:pt>
    <dgm:pt modelId="{42BEBAAC-42DF-42F3-BC8D-00ACF02FF051}" type="pres">
      <dgm:prSet presAssocID="{288BF5CC-D0BF-4997-8F37-521770FA5A0B}" presName="gear1" presStyleLbl="node1" presStyleIdx="0" presStyleCnt="3" custLinFactNeighborX="1600">
        <dgm:presLayoutVars>
          <dgm:chMax val="1"/>
          <dgm:bulletEnabled val="1"/>
        </dgm:presLayoutVars>
      </dgm:prSet>
      <dgm:spPr/>
    </dgm:pt>
    <dgm:pt modelId="{6BBE2605-958E-4EFB-9A07-8D37C7CAAB42}" type="pres">
      <dgm:prSet presAssocID="{288BF5CC-D0BF-4997-8F37-521770FA5A0B}" presName="gear1srcNode" presStyleLbl="node1" presStyleIdx="0" presStyleCnt="3"/>
      <dgm:spPr/>
    </dgm:pt>
    <dgm:pt modelId="{E4A5755A-B0FA-48DF-A755-370225C0E49F}" type="pres">
      <dgm:prSet presAssocID="{288BF5CC-D0BF-4997-8F37-521770FA5A0B}" presName="gear1dstNode" presStyleLbl="node1" presStyleIdx="0" presStyleCnt="3"/>
      <dgm:spPr/>
    </dgm:pt>
    <dgm:pt modelId="{7B8BD789-2513-466B-857D-7EEA788BDDE6}" type="pres">
      <dgm:prSet presAssocID="{E1BF6C5A-CC9D-4BC8-9C01-AA3BF9121437}" presName="gear2" presStyleLbl="node1" presStyleIdx="1" presStyleCnt="3" custLinFactNeighborX="1471" custLinFactNeighborY="721">
        <dgm:presLayoutVars>
          <dgm:chMax val="1"/>
          <dgm:bulletEnabled val="1"/>
        </dgm:presLayoutVars>
      </dgm:prSet>
      <dgm:spPr/>
    </dgm:pt>
    <dgm:pt modelId="{C81BDFDB-846F-4A8C-8FA3-B3C6D9D0F5CE}" type="pres">
      <dgm:prSet presAssocID="{E1BF6C5A-CC9D-4BC8-9C01-AA3BF9121437}" presName="gear2srcNode" presStyleLbl="node1" presStyleIdx="1" presStyleCnt="3"/>
      <dgm:spPr/>
    </dgm:pt>
    <dgm:pt modelId="{8C8474F2-A8B3-4105-8CD0-F64931761C43}" type="pres">
      <dgm:prSet presAssocID="{E1BF6C5A-CC9D-4BC8-9C01-AA3BF9121437}" presName="gear2dstNode" presStyleLbl="node1" presStyleIdx="1" presStyleCnt="3"/>
      <dgm:spPr/>
    </dgm:pt>
    <dgm:pt modelId="{67480779-7DF7-4DEB-AD18-5096A2DC56BB}" type="pres">
      <dgm:prSet presAssocID="{EE4E052B-4BA5-4486-ABA0-2D5FFDBCAC90}" presName="gear3" presStyleLbl="node1" presStyleIdx="2" presStyleCnt="3"/>
      <dgm:spPr/>
    </dgm:pt>
    <dgm:pt modelId="{D466D5DA-58C2-42B1-8AD4-535665F2D0E7}" type="pres">
      <dgm:prSet presAssocID="{EE4E052B-4BA5-4486-ABA0-2D5FFDBCAC90}" presName="gear3tx" presStyleLbl="node1" presStyleIdx="2" presStyleCnt="3">
        <dgm:presLayoutVars>
          <dgm:chMax val="1"/>
          <dgm:bulletEnabled val="1"/>
        </dgm:presLayoutVars>
      </dgm:prSet>
      <dgm:spPr/>
    </dgm:pt>
    <dgm:pt modelId="{7A53B0CA-A55E-4D31-98D5-005B84A9691F}" type="pres">
      <dgm:prSet presAssocID="{EE4E052B-4BA5-4486-ABA0-2D5FFDBCAC90}" presName="gear3srcNode" presStyleLbl="node1" presStyleIdx="2" presStyleCnt="3"/>
      <dgm:spPr/>
    </dgm:pt>
    <dgm:pt modelId="{1199593B-0508-474F-A8F8-71D037C8272F}" type="pres">
      <dgm:prSet presAssocID="{EE4E052B-4BA5-4486-ABA0-2D5FFDBCAC90}" presName="gear3dstNode" presStyleLbl="node1" presStyleIdx="2" presStyleCnt="3"/>
      <dgm:spPr/>
    </dgm:pt>
    <dgm:pt modelId="{B47E0A10-F36A-41E6-B575-27054EBDC685}" type="pres">
      <dgm:prSet presAssocID="{49483320-7CB0-47F1-AA3C-0F52700D86DF}" presName="connector1" presStyleLbl="sibTrans2D1" presStyleIdx="0" presStyleCnt="3"/>
      <dgm:spPr/>
    </dgm:pt>
    <dgm:pt modelId="{EC85C249-CE80-492B-8517-CE617A94C3BD}" type="pres">
      <dgm:prSet presAssocID="{8FF1733B-BA4C-47F6-8AA8-837536FE2691}" presName="connector2" presStyleLbl="sibTrans2D1" presStyleIdx="1" presStyleCnt="3"/>
      <dgm:spPr/>
    </dgm:pt>
    <dgm:pt modelId="{C9811FF3-BA2B-4E56-84C8-55AB0E4BC7E2}" type="pres">
      <dgm:prSet presAssocID="{17FA75BB-7BD2-487A-B094-A5C152ED022F}" presName="connector3" presStyleLbl="sibTrans2D1" presStyleIdx="2" presStyleCnt="3"/>
      <dgm:spPr/>
    </dgm:pt>
  </dgm:ptLst>
  <dgm:cxnLst>
    <dgm:cxn modelId="{46967C12-179B-4BFB-90A9-5046735E9A3E}" srcId="{A73921B2-8611-405F-A73B-B274FAA51F62}" destId="{E1BF6C5A-CC9D-4BC8-9C01-AA3BF9121437}" srcOrd="1" destOrd="0" parTransId="{15A3C6C2-FE18-4157-80DD-6AEE64289992}" sibTransId="{8FF1733B-BA4C-47F6-8AA8-837536FE2691}"/>
    <dgm:cxn modelId="{6EFBE619-A4A3-4205-A5EC-5C162BAF72F5}" type="presOf" srcId="{49483320-7CB0-47F1-AA3C-0F52700D86DF}" destId="{B47E0A10-F36A-41E6-B575-27054EBDC685}" srcOrd="0" destOrd="0" presId="urn:microsoft.com/office/officeart/2005/8/layout/gear1"/>
    <dgm:cxn modelId="{D107B941-C4E6-4875-90D7-709E5822CD93}" type="presOf" srcId="{17FA75BB-7BD2-487A-B094-A5C152ED022F}" destId="{C9811FF3-BA2B-4E56-84C8-55AB0E4BC7E2}" srcOrd="0" destOrd="0" presId="urn:microsoft.com/office/officeart/2005/8/layout/gear1"/>
    <dgm:cxn modelId="{F5B61B43-79DC-47B0-BF06-41B6C9044FF9}" type="presOf" srcId="{A73921B2-8611-405F-A73B-B274FAA51F62}" destId="{AFB6947A-118E-414D-8E68-03417ABF0CBB}" srcOrd="0" destOrd="0" presId="urn:microsoft.com/office/officeart/2005/8/layout/gear1"/>
    <dgm:cxn modelId="{F3CA3643-C320-4FE3-86D7-8BCF2A30F3B2}" type="presOf" srcId="{EE4E052B-4BA5-4486-ABA0-2D5FFDBCAC90}" destId="{7A53B0CA-A55E-4D31-98D5-005B84A9691F}" srcOrd="2" destOrd="0" presId="urn:microsoft.com/office/officeart/2005/8/layout/gear1"/>
    <dgm:cxn modelId="{D99F7A45-7309-4D57-A8B8-5E5965EB0E99}" type="presOf" srcId="{EE4E052B-4BA5-4486-ABA0-2D5FFDBCAC90}" destId="{1199593B-0508-474F-A8F8-71D037C8272F}" srcOrd="3" destOrd="0" presId="urn:microsoft.com/office/officeart/2005/8/layout/gear1"/>
    <dgm:cxn modelId="{D6C7DD45-15F9-4B67-B096-A8D142ABC567}" type="presOf" srcId="{288BF5CC-D0BF-4997-8F37-521770FA5A0B}" destId="{E4A5755A-B0FA-48DF-A755-370225C0E49F}" srcOrd="2" destOrd="0" presId="urn:microsoft.com/office/officeart/2005/8/layout/gear1"/>
    <dgm:cxn modelId="{2BBB936E-2342-4104-983C-706B25B2F177}" type="presOf" srcId="{EE4E052B-4BA5-4486-ABA0-2D5FFDBCAC90}" destId="{D466D5DA-58C2-42B1-8AD4-535665F2D0E7}" srcOrd="1" destOrd="0" presId="urn:microsoft.com/office/officeart/2005/8/layout/gear1"/>
    <dgm:cxn modelId="{75138A8A-63DE-4B11-A28A-D74A3A132E80}" srcId="{A73921B2-8611-405F-A73B-B274FAA51F62}" destId="{EE4E052B-4BA5-4486-ABA0-2D5FFDBCAC90}" srcOrd="2" destOrd="0" parTransId="{7AB8FB51-9F2A-453C-A876-3A672D4C5DD6}" sibTransId="{17FA75BB-7BD2-487A-B094-A5C152ED022F}"/>
    <dgm:cxn modelId="{C0D50B98-12A7-4D4B-99F9-AD25ACC0AE76}" type="presOf" srcId="{E1BF6C5A-CC9D-4BC8-9C01-AA3BF9121437}" destId="{8C8474F2-A8B3-4105-8CD0-F64931761C43}" srcOrd="2" destOrd="0" presId="urn:microsoft.com/office/officeart/2005/8/layout/gear1"/>
    <dgm:cxn modelId="{098FB898-8018-4085-935D-730DE4F9B24B}" srcId="{A73921B2-8611-405F-A73B-B274FAA51F62}" destId="{288BF5CC-D0BF-4997-8F37-521770FA5A0B}" srcOrd="0" destOrd="0" parTransId="{062A3A6F-B5ED-4887-9210-E259E08E79E8}" sibTransId="{49483320-7CB0-47F1-AA3C-0F52700D86DF}"/>
    <dgm:cxn modelId="{4CFE3F9C-1DD7-436F-A5DD-B8BF70553719}" type="presOf" srcId="{288BF5CC-D0BF-4997-8F37-521770FA5A0B}" destId="{42BEBAAC-42DF-42F3-BC8D-00ACF02FF051}" srcOrd="0" destOrd="0" presId="urn:microsoft.com/office/officeart/2005/8/layout/gear1"/>
    <dgm:cxn modelId="{377A3BB0-622B-439D-B83E-4544322A2D1B}" type="presOf" srcId="{8FF1733B-BA4C-47F6-8AA8-837536FE2691}" destId="{EC85C249-CE80-492B-8517-CE617A94C3BD}" srcOrd="0" destOrd="0" presId="urn:microsoft.com/office/officeart/2005/8/layout/gear1"/>
    <dgm:cxn modelId="{637D4FB8-3A3C-475B-86ED-908FDB20D4B2}" srcId="{A73921B2-8611-405F-A73B-B274FAA51F62}" destId="{F7094933-F636-4547-849D-B363804E0121}" srcOrd="3" destOrd="0" parTransId="{D750BCF7-C799-4763-B052-50D7D60C628D}" sibTransId="{6BBAE2C5-1F34-455F-BF19-4F350C69F575}"/>
    <dgm:cxn modelId="{AC2DB4C0-9885-4C8E-B2C6-5DB427ECA064}" type="presOf" srcId="{EE4E052B-4BA5-4486-ABA0-2D5FFDBCAC90}" destId="{67480779-7DF7-4DEB-AD18-5096A2DC56BB}" srcOrd="0" destOrd="0" presId="urn:microsoft.com/office/officeart/2005/8/layout/gear1"/>
    <dgm:cxn modelId="{6AA89CD5-DC37-4E22-91AE-A29DAEA471D6}" type="presOf" srcId="{E1BF6C5A-CC9D-4BC8-9C01-AA3BF9121437}" destId="{7B8BD789-2513-466B-857D-7EEA788BDDE6}" srcOrd="0" destOrd="0" presId="urn:microsoft.com/office/officeart/2005/8/layout/gear1"/>
    <dgm:cxn modelId="{C3EF35D9-CA4B-48A5-A06A-9882188A63B9}" type="presOf" srcId="{E1BF6C5A-CC9D-4BC8-9C01-AA3BF9121437}" destId="{C81BDFDB-846F-4A8C-8FA3-B3C6D9D0F5CE}" srcOrd="1" destOrd="0" presId="urn:microsoft.com/office/officeart/2005/8/layout/gear1"/>
    <dgm:cxn modelId="{2281FFDF-E1C4-44CC-9A66-9C3306F3ED0E}" type="presOf" srcId="{288BF5CC-D0BF-4997-8F37-521770FA5A0B}" destId="{6BBE2605-958E-4EFB-9A07-8D37C7CAAB42}" srcOrd="1" destOrd="0" presId="urn:microsoft.com/office/officeart/2005/8/layout/gear1"/>
    <dgm:cxn modelId="{3E6D53C3-93AA-42C8-A003-8D8560BFA501}" type="presParOf" srcId="{AFB6947A-118E-414D-8E68-03417ABF0CBB}" destId="{42BEBAAC-42DF-42F3-BC8D-00ACF02FF051}" srcOrd="0" destOrd="0" presId="urn:microsoft.com/office/officeart/2005/8/layout/gear1"/>
    <dgm:cxn modelId="{AC5AE6E9-FEA6-4509-B92C-011AE79232C9}" type="presParOf" srcId="{AFB6947A-118E-414D-8E68-03417ABF0CBB}" destId="{6BBE2605-958E-4EFB-9A07-8D37C7CAAB42}" srcOrd="1" destOrd="0" presId="urn:microsoft.com/office/officeart/2005/8/layout/gear1"/>
    <dgm:cxn modelId="{2D610D29-495B-4C38-A3BF-09962B1E4096}" type="presParOf" srcId="{AFB6947A-118E-414D-8E68-03417ABF0CBB}" destId="{E4A5755A-B0FA-48DF-A755-370225C0E49F}" srcOrd="2" destOrd="0" presId="urn:microsoft.com/office/officeart/2005/8/layout/gear1"/>
    <dgm:cxn modelId="{AD6EB1D4-0E6E-421F-97C9-523D54464E10}" type="presParOf" srcId="{AFB6947A-118E-414D-8E68-03417ABF0CBB}" destId="{7B8BD789-2513-466B-857D-7EEA788BDDE6}" srcOrd="3" destOrd="0" presId="urn:microsoft.com/office/officeart/2005/8/layout/gear1"/>
    <dgm:cxn modelId="{0FF362A4-AEBF-4BA7-A2CF-A7144720DDA4}" type="presParOf" srcId="{AFB6947A-118E-414D-8E68-03417ABF0CBB}" destId="{C81BDFDB-846F-4A8C-8FA3-B3C6D9D0F5CE}" srcOrd="4" destOrd="0" presId="urn:microsoft.com/office/officeart/2005/8/layout/gear1"/>
    <dgm:cxn modelId="{EFC51418-A8B0-4466-9E60-E7B45BD1A2E8}" type="presParOf" srcId="{AFB6947A-118E-414D-8E68-03417ABF0CBB}" destId="{8C8474F2-A8B3-4105-8CD0-F64931761C43}" srcOrd="5" destOrd="0" presId="urn:microsoft.com/office/officeart/2005/8/layout/gear1"/>
    <dgm:cxn modelId="{6B743365-2922-48B1-8A3D-B4BCFB4C4AA7}" type="presParOf" srcId="{AFB6947A-118E-414D-8E68-03417ABF0CBB}" destId="{67480779-7DF7-4DEB-AD18-5096A2DC56BB}" srcOrd="6" destOrd="0" presId="urn:microsoft.com/office/officeart/2005/8/layout/gear1"/>
    <dgm:cxn modelId="{0D60FAF0-97F1-4649-B049-1E6F599A72A0}" type="presParOf" srcId="{AFB6947A-118E-414D-8E68-03417ABF0CBB}" destId="{D466D5DA-58C2-42B1-8AD4-535665F2D0E7}" srcOrd="7" destOrd="0" presId="urn:microsoft.com/office/officeart/2005/8/layout/gear1"/>
    <dgm:cxn modelId="{0041B8B8-84EA-4327-BE74-51DEAA5086AA}" type="presParOf" srcId="{AFB6947A-118E-414D-8E68-03417ABF0CBB}" destId="{7A53B0CA-A55E-4D31-98D5-005B84A9691F}" srcOrd="8" destOrd="0" presId="urn:microsoft.com/office/officeart/2005/8/layout/gear1"/>
    <dgm:cxn modelId="{37B43EA5-D866-401A-B23C-33565C375B72}" type="presParOf" srcId="{AFB6947A-118E-414D-8E68-03417ABF0CBB}" destId="{1199593B-0508-474F-A8F8-71D037C8272F}" srcOrd="9" destOrd="0" presId="urn:microsoft.com/office/officeart/2005/8/layout/gear1"/>
    <dgm:cxn modelId="{B3C77312-5AC2-4FDA-BF07-74F87A038AC6}" type="presParOf" srcId="{AFB6947A-118E-414D-8E68-03417ABF0CBB}" destId="{B47E0A10-F36A-41E6-B575-27054EBDC685}" srcOrd="10" destOrd="0" presId="urn:microsoft.com/office/officeart/2005/8/layout/gear1"/>
    <dgm:cxn modelId="{9F909E64-5791-4B90-A5D3-432D2D939D88}" type="presParOf" srcId="{AFB6947A-118E-414D-8E68-03417ABF0CBB}" destId="{EC85C249-CE80-492B-8517-CE617A94C3BD}" srcOrd="11" destOrd="0" presId="urn:microsoft.com/office/officeart/2005/8/layout/gear1"/>
    <dgm:cxn modelId="{893064B4-CBF3-46EF-8F68-932B0B0286FC}" type="presParOf" srcId="{AFB6947A-118E-414D-8E68-03417ABF0CBB}" destId="{C9811FF3-BA2B-4E56-84C8-55AB0E4BC7E2}" srcOrd="12" destOrd="0" presId="urn:microsoft.com/office/officeart/2005/8/layout/gear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FBB90B1A-3A84-445F-B940-21C14D62E835}" type="doc">
      <dgm:prSet loTypeId="urn:microsoft.com/office/officeart/2005/8/layout/arrow3" loCatId="relationship" qsTypeId="urn:microsoft.com/office/officeart/2005/8/quickstyle/simple1" qsCatId="simple" csTypeId="urn:microsoft.com/office/officeart/2005/8/colors/accent1_2" csCatId="accent1" phldr="1"/>
      <dgm:spPr/>
      <dgm:t>
        <a:bodyPr/>
        <a:lstStyle/>
        <a:p>
          <a:endParaRPr lang="en-SG"/>
        </a:p>
      </dgm:t>
    </dgm:pt>
    <dgm:pt modelId="{C328BA96-E049-4013-86ED-389702967510}">
      <dgm:prSet phldrT="[Text]" custT="1"/>
      <dgm:spPr/>
      <dgm:t>
        <a:bodyPr/>
        <a:lstStyle/>
        <a:p>
          <a:r>
            <a:rPr lang="en-SG" sz="2000" b="1" dirty="0"/>
            <a:t>Kilometres Driven</a:t>
          </a:r>
        </a:p>
        <a:p>
          <a:r>
            <a:rPr lang="en-SG" sz="2000" b="1" dirty="0"/>
            <a:t>Mileage</a:t>
          </a:r>
        </a:p>
        <a:p>
          <a:r>
            <a:rPr lang="en-SG" sz="2000" b="1" dirty="0"/>
            <a:t>New Price</a:t>
          </a:r>
        </a:p>
      </dgm:t>
    </dgm:pt>
    <dgm:pt modelId="{97475E60-E924-491A-AE77-E4C3CD753B14}" type="parTrans" cxnId="{CA6051F4-8A79-4DB9-BA4F-B6339D1B1A59}">
      <dgm:prSet/>
      <dgm:spPr/>
      <dgm:t>
        <a:bodyPr/>
        <a:lstStyle/>
        <a:p>
          <a:endParaRPr lang="en-SG"/>
        </a:p>
      </dgm:t>
    </dgm:pt>
    <dgm:pt modelId="{20F46557-3272-482E-94D6-1C2E056DF8B9}" type="sibTrans" cxnId="{CA6051F4-8A79-4DB9-BA4F-B6339D1B1A59}">
      <dgm:prSet/>
      <dgm:spPr/>
      <dgm:t>
        <a:bodyPr/>
        <a:lstStyle/>
        <a:p>
          <a:endParaRPr lang="en-SG"/>
        </a:p>
      </dgm:t>
    </dgm:pt>
    <dgm:pt modelId="{0B6C321D-38FE-401C-B447-4CEBA48B4F9D}">
      <dgm:prSet phldrT="[Text]" custT="1"/>
      <dgm:spPr/>
      <dgm:t>
        <a:bodyPr/>
        <a:lstStyle/>
        <a:p>
          <a:endParaRPr lang="en-SG"/>
        </a:p>
      </dgm:t>
    </dgm:pt>
    <dgm:pt modelId="{5ED482A8-137A-4B52-9553-6566A78E4552}" type="parTrans" cxnId="{D20F702C-B4F4-43F0-A556-6E4B65E2DCBA}">
      <dgm:prSet/>
      <dgm:spPr/>
      <dgm:t>
        <a:bodyPr/>
        <a:lstStyle/>
        <a:p>
          <a:endParaRPr lang="en-SG"/>
        </a:p>
      </dgm:t>
    </dgm:pt>
    <dgm:pt modelId="{1B5C014E-9727-449F-8133-B1CC86277FC0}" type="sibTrans" cxnId="{D20F702C-B4F4-43F0-A556-6E4B65E2DCBA}">
      <dgm:prSet/>
      <dgm:spPr/>
      <dgm:t>
        <a:bodyPr/>
        <a:lstStyle/>
        <a:p>
          <a:endParaRPr lang="en-SG"/>
        </a:p>
      </dgm:t>
    </dgm:pt>
    <dgm:pt modelId="{F251DACF-C413-4410-9B93-E41E3DAD5F9F}">
      <dgm:prSet phldrT="[Text]" custT="1"/>
      <dgm:spPr/>
      <dgm:t>
        <a:bodyPr/>
        <a:lstStyle/>
        <a:p>
          <a:r>
            <a:rPr lang="en-SG" sz="1600" b="1" dirty="0"/>
            <a:t>Engine</a:t>
          </a:r>
        </a:p>
        <a:p>
          <a:r>
            <a:rPr lang="en-SG" sz="1600" b="1" dirty="0"/>
            <a:t>Power</a:t>
          </a:r>
        </a:p>
        <a:p>
          <a:r>
            <a:rPr lang="en-SG" sz="1600" b="1" dirty="0"/>
            <a:t>Year</a:t>
          </a:r>
          <a:endParaRPr lang="en-SG" sz="1100" b="1" dirty="0"/>
        </a:p>
      </dgm:t>
    </dgm:pt>
    <dgm:pt modelId="{D954D400-C013-4D1F-8EA6-36F8BF0592F4}" type="parTrans" cxnId="{44B8A5B2-C409-4C0E-9C43-4514DFC8AAA0}">
      <dgm:prSet/>
      <dgm:spPr/>
      <dgm:t>
        <a:bodyPr/>
        <a:lstStyle/>
        <a:p>
          <a:endParaRPr lang="en-SG"/>
        </a:p>
      </dgm:t>
    </dgm:pt>
    <dgm:pt modelId="{F36FF53A-F8DE-4C19-A6F4-91F36472AAC3}" type="sibTrans" cxnId="{44B8A5B2-C409-4C0E-9C43-4514DFC8AAA0}">
      <dgm:prSet/>
      <dgm:spPr/>
      <dgm:t>
        <a:bodyPr/>
        <a:lstStyle/>
        <a:p>
          <a:endParaRPr lang="en-SG"/>
        </a:p>
      </dgm:t>
    </dgm:pt>
    <dgm:pt modelId="{51FA5697-E74B-4218-BDA2-115BEDD0AE67}" type="pres">
      <dgm:prSet presAssocID="{FBB90B1A-3A84-445F-B940-21C14D62E835}" presName="compositeShape" presStyleCnt="0">
        <dgm:presLayoutVars>
          <dgm:chMax val="2"/>
          <dgm:dir/>
          <dgm:resizeHandles val="exact"/>
        </dgm:presLayoutVars>
      </dgm:prSet>
      <dgm:spPr/>
    </dgm:pt>
    <dgm:pt modelId="{3C12172E-070E-4F9B-9624-06E61649FDE5}" type="pres">
      <dgm:prSet presAssocID="{FBB90B1A-3A84-445F-B940-21C14D62E835}" presName="divider" presStyleLbl="fgShp" presStyleIdx="0" presStyleCnt="1" custAng="300000" custScaleY="133338" custLinFactNeighborY="2638"/>
      <dgm:spPr/>
    </dgm:pt>
    <dgm:pt modelId="{ECD2D0EF-06EF-48FB-AD9F-0BCFB93E099B}" type="pres">
      <dgm:prSet presAssocID="{C328BA96-E049-4013-86ED-389702967510}" presName="downArrow" presStyleLbl="node1" presStyleIdx="0" presStyleCnt="2"/>
      <dgm:spPr/>
    </dgm:pt>
    <dgm:pt modelId="{A15315DB-14CD-4916-BD72-50A1A8960A45}" type="pres">
      <dgm:prSet presAssocID="{C328BA96-E049-4013-86ED-389702967510}" presName="downArrowText" presStyleLbl="revTx" presStyleIdx="0" presStyleCnt="2">
        <dgm:presLayoutVars>
          <dgm:bulletEnabled val="1"/>
        </dgm:presLayoutVars>
      </dgm:prSet>
      <dgm:spPr/>
    </dgm:pt>
    <dgm:pt modelId="{CF442F99-4641-40AD-8634-B38D2F9FEB7B}" type="pres">
      <dgm:prSet presAssocID="{F251DACF-C413-4410-9B93-E41E3DAD5F9F}" presName="upArrow" presStyleLbl="node1" presStyleIdx="1" presStyleCnt="2" custLinFactNeighborX="-117" custLinFactNeighborY="-11"/>
      <dgm:spPr/>
    </dgm:pt>
    <dgm:pt modelId="{BF18AF29-1478-4A14-83CE-C80B0301EE11}" type="pres">
      <dgm:prSet presAssocID="{F251DACF-C413-4410-9B93-E41E3DAD5F9F}" presName="upArrowText" presStyleLbl="revTx" presStyleIdx="1" presStyleCnt="2">
        <dgm:presLayoutVars>
          <dgm:bulletEnabled val="1"/>
        </dgm:presLayoutVars>
      </dgm:prSet>
      <dgm:spPr/>
    </dgm:pt>
  </dgm:ptLst>
  <dgm:cxnLst>
    <dgm:cxn modelId="{D20F702C-B4F4-43F0-A556-6E4B65E2DCBA}" srcId="{FBB90B1A-3A84-445F-B940-21C14D62E835}" destId="{0B6C321D-38FE-401C-B447-4CEBA48B4F9D}" srcOrd="2" destOrd="0" parTransId="{5ED482A8-137A-4B52-9553-6566A78E4552}" sibTransId="{1B5C014E-9727-449F-8133-B1CC86277FC0}"/>
    <dgm:cxn modelId="{51875F56-CD5E-40C0-9580-E1D75704782E}" type="presOf" srcId="{F251DACF-C413-4410-9B93-E41E3DAD5F9F}" destId="{BF18AF29-1478-4A14-83CE-C80B0301EE11}" srcOrd="0" destOrd="0" presId="urn:microsoft.com/office/officeart/2005/8/layout/arrow3"/>
    <dgm:cxn modelId="{44B8A5B2-C409-4C0E-9C43-4514DFC8AAA0}" srcId="{FBB90B1A-3A84-445F-B940-21C14D62E835}" destId="{F251DACF-C413-4410-9B93-E41E3DAD5F9F}" srcOrd="1" destOrd="0" parTransId="{D954D400-C013-4D1F-8EA6-36F8BF0592F4}" sibTransId="{F36FF53A-F8DE-4C19-A6F4-91F36472AAC3}"/>
    <dgm:cxn modelId="{26E3FEBC-90CA-40D8-A7AE-DEB5679CA321}" type="presOf" srcId="{C328BA96-E049-4013-86ED-389702967510}" destId="{A15315DB-14CD-4916-BD72-50A1A8960A45}" srcOrd="0" destOrd="0" presId="urn:microsoft.com/office/officeart/2005/8/layout/arrow3"/>
    <dgm:cxn modelId="{06FC76E8-06BD-4E3F-B169-4BDF47EBAE1C}" type="presOf" srcId="{FBB90B1A-3A84-445F-B940-21C14D62E835}" destId="{51FA5697-E74B-4218-BDA2-115BEDD0AE67}" srcOrd="0" destOrd="0" presId="urn:microsoft.com/office/officeart/2005/8/layout/arrow3"/>
    <dgm:cxn modelId="{CA6051F4-8A79-4DB9-BA4F-B6339D1B1A59}" srcId="{FBB90B1A-3A84-445F-B940-21C14D62E835}" destId="{C328BA96-E049-4013-86ED-389702967510}" srcOrd="0" destOrd="0" parTransId="{97475E60-E924-491A-AE77-E4C3CD753B14}" sibTransId="{20F46557-3272-482E-94D6-1C2E056DF8B9}"/>
    <dgm:cxn modelId="{8F2AFA6C-43AE-4C27-A42E-F80487ABE474}" type="presParOf" srcId="{51FA5697-E74B-4218-BDA2-115BEDD0AE67}" destId="{3C12172E-070E-4F9B-9624-06E61649FDE5}" srcOrd="0" destOrd="0" presId="urn:microsoft.com/office/officeart/2005/8/layout/arrow3"/>
    <dgm:cxn modelId="{BBA22024-7756-42CA-9EDB-4504076542AA}" type="presParOf" srcId="{51FA5697-E74B-4218-BDA2-115BEDD0AE67}" destId="{ECD2D0EF-06EF-48FB-AD9F-0BCFB93E099B}" srcOrd="1" destOrd="0" presId="urn:microsoft.com/office/officeart/2005/8/layout/arrow3"/>
    <dgm:cxn modelId="{9692D696-87D1-46CF-8A88-81727FBB7268}" type="presParOf" srcId="{51FA5697-E74B-4218-BDA2-115BEDD0AE67}" destId="{A15315DB-14CD-4916-BD72-50A1A8960A45}" srcOrd="2" destOrd="0" presId="urn:microsoft.com/office/officeart/2005/8/layout/arrow3"/>
    <dgm:cxn modelId="{DC789A98-2112-4805-9D8F-0D0EA66C5E02}" type="presParOf" srcId="{51FA5697-E74B-4218-BDA2-115BEDD0AE67}" destId="{CF442F99-4641-40AD-8634-B38D2F9FEB7B}" srcOrd="3" destOrd="0" presId="urn:microsoft.com/office/officeart/2005/8/layout/arrow3"/>
    <dgm:cxn modelId="{21C03275-61FE-441D-AB57-2D111FEF1906}" type="presParOf" srcId="{51FA5697-E74B-4218-BDA2-115BEDD0AE67}" destId="{BF18AF29-1478-4A14-83CE-C80B0301EE11}" srcOrd="4" destOrd="0" presId="urn:microsoft.com/office/officeart/2005/8/layout/arrow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1ED4073-87BB-4242-90AB-20B5BB5781A8}" type="doc">
      <dgm:prSet loTypeId="urn:microsoft.com/office/officeart/2005/8/layout/cycle2" loCatId="cycle" qsTypeId="urn:microsoft.com/office/officeart/2005/8/quickstyle/simple1" qsCatId="simple" csTypeId="urn:microsoft.com/office/officeart/2005/8/colors/accent1_2" csCatId="accent1" phldr="1"/>
      <dgm:spPr/>
      <dgm:t>
        <a:bodyPr/>
        <a:lstStyle/>
        <a:p>
          <a:endParaRPr lang="en-SG"/>
        </a:p>
      </dgm:t>
    </dgm:pt>
    <dgm:pt modelId="{944B8E6B-33EE-48D8-ADD2-BB585CE8C7C3}">
      <dgm:prSet phldrT="[Text]"/>
      <dgm:spPr/>
      <dgm:t>
        <a:bodyPr/>
        <a:lstStyle/>
        <a:p>
          <a:r>
            <a:rPr lang="en-SG" b="1" i="0" dirty="0"/>
            <a:t>Data Understanding</a:t>
          </a:r>
          <a:endParaRPr lang="en-SG" dirty="0"/>
        </a:p>
      </dgm:t>
    </dgm:pt>
    <dgm:pt modelId="{3270AE23-9ECB-4ECB-85B5-6650D3B0C33F}" type="parTrans" cxnId="{603E0DFC-6E1C-4658-9CFF-1BBB2337C762}">
      <dgm:prSet/>
      <dgm:spPr/>
      <dgm:t>
        <a:bodyPr/>
        <a:lstStyle/>
        <a:p>
          <a:endParaRPr lang="en-SG"/>
        </a:p>
      </dgm:t>
    </dgm:pt>
    <dgm:pt modelId="{B72B2229-B1DC-42A2-B044-E352D116E553}" type="sibTrans" cxnId="{603E0DFC-6E1C-4658-9CFF-1BBB2337C762}">
      <dgm:prSet/>
      <dgm:spPr/>
      <dgm:t>
        <a:bodyPr/>
        <a:lstStyle/>
        <a:p>
          <a:endParaRPr lang="en-SG"/>
        </a:p>
      </dgm:t>
    </dgm:pt>
    <dgm:pt modelId="{EA80AD8E-F2B6-43B6-BAB8-EE8CB2713929}">
      <dgm:prSet phldrT="[Text]"/>
      <dgm:spPr/>
      <dgm:t>
        <a:bodyPr/>
        <a:lstStyle/>
        <a:p>
          <a:r>
            <a:rPr lang="en-SG" b="1" dirty="0"/>
            <a:t>Data Cleaning</a:t>
          </a:r>
        </a:p>
      </dgm:t>
    </dgm:pt>
    <dgm:pt modelId="{172E5F81-FA29-4007-A54F-DCA0337BE7EB}" type="parTrans" cxnId="{567C5723-7D06-4DFA-BA8D-C194C9617BBA}">
      <dgm:prSet/>
      <dgm:spPr/>
      <dgm:t>
        <a:bodyPr/>
        <a:lstStyle/>
        <a:p>
          <a:endParaRPr lang="en-SG"/>
        </a:p>
      </dgm:t>
    </dgm:pt>
    <dgm:pt modelId="{FDF31963-F5D0-4DE4-9F68-12A70826459A}" type="sibTrans" cxnId="{567C5723-7D06-4DFA-BA8D-C194C9617BBA}">
      <dgm:prSet/>
      <dgm:spPr/>
      <dgm:t>
        <a:bodyPr/>
        <a:lstStyle/>
        <a:p>
          <a:endParaRPr lang="en-SG"/>
        </a:p>
      </dgm:t>
    </dgm:pt>
    <dgm:pt modelId="{90C2A978-4356-46BB-83C6-38BD3ED6B47B}">
      <dgm:prSet phldrT="[Text]"/>
      <dgm:spPr/>
      <dgm:t>
        <a:bodyPr/>
        <a:lstStyle/>
        <a:p>
          <a:r>
            <a:rPr lang="en-SG" dirty="0"/>
            <a:t>EDA</a:t>
          </a:r>
        </a:p>
      </dgm:t>
    </dgm:pt>
    <dgm:pt modelId="{C83BDAB7-551C-4F4C-BDCE-D6BAC77DE1A0}" type="parTrans" cxnId="{4AC44A15-9AD2-4F99-A237-32EA5F12ACA7}">
      <dgm:prSet/>
      <dgm:spPr/>
      <dgm:t>
        <a:bodyPr/>
        <a:lstStyle/>
        <a:p>
          <a:endParaRPr lang="en-SG"/>
        </a:p>
      </dgm:t>
    </dgm:pt>
    <dgm:pt modelId="{4CAC2D46-B862-4F35-A288-BDAC1A281A31}" type="sibTrans" cxnId="{4AC44A15-9AD2-4F99-A237-32EA5F12ACA7}">
      <dgm:prSet/>
      <dgm:spPr/>
      <dgm:t>
        <a:bodyPr/>
        <a:lstStyle/>
        <a:p>
          <a:endParaRPr lang="en-SG"/>
        </a:p>
      </dgm:t>
    </dgm:pt>
    <dgm:pt modelId="{A1A675E0-2CA3-4732-BE9F-1B984E28F8FC}">
      <dgm:prSet phldrT="[Text]"/>
      <dgm:spPr/>
      <dgm:t>
        <a:bodyPr/>
        <a:lstStyle/>
        <a:p>
          <a:r>
            <a:rPr lang="en-SG" b="1" dirty="0"/>
            <a:t>Data Visualization</a:t>
          </a:r>
        </a:p>
      </dgm:t>
    </dgm:pt>
    <dgm:pt modelId="{35209550-8615-41D6-B967-EACFE192485F}" type="parTrans" cxnId="{88D7E1AC-DE79-49C7-AA32-5E0BDBEA0491}">
      <dgm:prSet/>
      <dgm:spPr/>
      <dgm:t>
        <a:bodyPr/>
        <a:lstStyle/>
        <a:p>
          <a:endParaRPr lang="en-SG"/>
        </a:p>
      </dgm:t>
    </dgm:pt>
    <dgm:pt modelId="{229600BC-1389-4F27-8D86-49A5EC5CEBAF}" type="sibTrans" cxnId="{88D7E1AC-DE79-49C7-AA32-5E0BDBEA0491}">
      <dgm:prSet/>
      <dgm:spPr/>
      <dgm:t>
        <a:bodyPr/>
        <a:lstStyle/>
        <a:p>
          <a:endParaRPr lang="en-SG"/>
        </a:p>
      </dgm:t>
    </dgm:pt>
    <dgm:pt modelId="{D8360B61-81D1-4052-955E-4536FB47EC02}">
      <dgm:prSet phldrT="[Text]"/>
      <dgm:spPr/>
      <dgm:t>
        <a:bodyPr/>
        <a:lstStyle/>
        <a:p>
          <a:r>
            <a:rPr lang="en-SG" b="1" dirty="0"/>
            <a:t>Conclusion</a:t>
          </a:r>
        </a:p>
      </dgm:t>
    </dgm:pt>
    <dgm:pt modelId="{615E2647-EF31-4612-A42B-B8332408222C}" type="parTrans" cxnId="{4751574E-717F-448D-B123-6A6DA55DDB3C}">
      <dgm:prSet/>
      <dgm:spPr/>
      <dgm:t>
        <a:bodyPr/>
        <a:lstStyle/>
        <a:p>
          <a:endParaRPr lang="en-SG"/>
        </a:p>
      </dgm:t>
    </dgm:pt>
    <dgm:pt modelId="{C3D7F25D-BC17-40AD-9077-0A6E4A8A1C2C}" type="sibTrans" cxnId="{4751574E-717F-448D-B123-6A6DA55DDB3C}">
      <dgm:prSet/>
      <dgm:spPr/>
      <dgm:t>
        <a:bodyPr/>
        <a:lstStyle/>
        <a:p>
          <a:endParaRPr lang="en-SG"/>
        </a:p>
      </dgm:t>
    </dgm:pt>
    <dgm:pt modelId="{168C30A9-C7CC-420E-9087-7310738AD311}">
      <dgm:prSet phldrT="[Text]"/>
      <dgm:spPr/>
      <dgm:t>
        <a:bodyPr/>
        <a:lstStyle/>
        <a:p>
          <a:r>
            <a:rPr lang="en-SG" b="1" dirty="0"/>
            <a:t>Machine </a:t>
          </a:r>
          <a:r>
            <a:rPr lang="en-SG" b="1" dirty="0" err="1"/>
            <a:t>Learaning</a:t>
          </a:r>
          <a:endParaRPr lang="en-SG" b="1" dirty="0"/>
        </a:p>
      </dgm:t>
    </dgm:pt>
    <dgm:pt modelId="{355D1B05-45A6-40FA-ADB5-C94514568ADB}" type="parTrans" cxnId="{F2151FEC-A901-42E8-8D88-8D938DB9F131}">
      <dgm:prSet/>
      <dgm:spPr/>
      <dgm:t>
        <a:bodyPr/>
        <a:lstStyle/>
        <a:p>
          <a:endParaRPr lang="en-SG"/>
        </a:p>
      </dgm:t>
    </dgm:pt>
    <dgm:pt modelId="{B8518161-98FE-49D8-8584-87B2F8F7F8BE}" type="sibTrans" cxnId="{F2151FEC-A901-42E8-8D88-8D938DB9F131}">
      <dgm:prSet/>
      <dgm:spPr/>
      <dgm:t>
        <a:bodyPr/>
        <a:lstStyle/>
        <a:p>
          <a:endParaRPr lang="en-SG"/>
        </a:p>
      </dgm:t>
    </dgm:pt>
    <dgm:pt modelId="{D527B10B-1DF7-4A82-AA70-A7CFB54C76F7}" type="pres">
      <dgm:prSet presAssocID="{21ED4073-87BB-4242-90AB-20B5BB5781A8}" presName="cycle" presStyleCnt="0">
        <dgm:presLayoutVars>
          <dgm:dir/>
          <dgm:resizeHandles val="exact"/>
        </dgm:presLayoutVars>
      </dgm:prSet>
      <dgm:spPr/>
    </dgm:pt>
    <dgm:pt modelId="{9FFBC886-D783-4249-8AB8-A514E7E0D709}" type="pres">
      <dgm:prSet presAssocID="{944B8E6B-33EE-48D8-ADD2-BB585CE8C7C3}" presName="node" presStyleLbl="node1" presStyleIdx="0" presStyleCnt="6" custRadScaleRad="118170" custRadScaleInc="745">
        <dgm:presLayoutVars>
          <dgm:bulletEnabled val="1"/>
        </dgm:presLayoutVars>
      </dgm:prSet>
      <dgm:spPr/>
    </dgm:pt>
    <dgm:pt modelId="{FDC3EFCB-2C00-422F-B5C7-EF38587C4423}" type="pres">
      <dgm:prSet presAssocID="{B72B2229-B1DC-42A2-B044-E352D116E553}" presName="sibTrans" presStyleLbl="sibTrans2D1" presStyleIdx="0" presStyleCnt="6"/>
      <dgm:spPr/>
    </dgm:pt>
    <dgm:pt modelId="{4F8604A4-2A70-4C9D-9AEA-1E494B707D2C}" type="pres">
      <dgm:prSet presAssocID="{B72B2229-B1DC-42A2-B044-E352D116E553}" presName="connectorText" presStyleLbl="sibTrans2D1" presStyleIdx="0" presStyleCnt="6"/>
      <dgm:spPr/>
    </dgm:pt>
    <dgm:pt modelId="{3ABAE07A-6931-4937-A137-A5761D91F5B8}" type="pres">
      <dgm:prSet presAssocID="{EA80AD8E-F2B6-43B6-BAB8-EE8CB2713929}" presName="node" presStyleLbl="node1" presStyleIdx="1" presStyleCnt="6" custRadScaleRad="101400" custRadScaleInc="11696">
        <dgm:presLayoutVars>
          <dgm:bulletEnabled val="1"/>
        </dgm:presLayoutVars>
      </dgm:prSet>
      <dgm:spPr/>
    </dgm:pt>
    <dgm:pt modelId="{5FCB76B7-F0A4-4A15-83B4-2A8036859F16}" type="pres">
      <dgm:prSet presAssocID="{FDF31963-F5D0-4DE4-9F68-12A70826459A}" presName="sibTrans" presStyleLbl="sibTrans2D1" presStyleIdx="1" presStyleCnt="6"/>
      <dgm:spPr/>
    </dgm:pt>
    <dgm:pt modelId="{4AC84AB2-491D-4B75-86A7-E440A4F580C4}" type="pres">
      <dgm:prSet presAssocID="{FDF31963-F5D0-4DE4-9F68-12A70826459A}" presName="connectorText" presStyleLbl="sibTrans2D1" presStyleIdx="1" presStyleCnt="6"/>
      <dgm:spPr/>
    </dgm:pt>
    <dgm:pt modelId="{3E155A83-39E6-4A63-88F3-2F50017A673D}" type="pres">
      <dgm:prSet presAssocID="{90C2A978-4356-46BB-83C6-38BD3ED6B47B}" presName="node" presStyleLbl="node1" presStyleIdx="2" presStyleCnt="6" custRadScaleRad="90742" custRadScaleInc="-4871">
        <dgm:presLayoutVars>
          <dgm:bulletEnabled val="1"/>
        </dgm:presLayoutVars>
      </dgm:prSet>
      <dgm:spPr/>
    </dgm:pt>
    <dgm:pt modelId="{20657F1A-4EB8-44F9-AB41-AD97C7F67F1B}" type="pres">
      <dgm:prSet presAssocID="{4CAC2D46-B862-4F35-A288-BDAC1A281A31}" presName="sibTrans" presStyleLbl="sibTrans2D1" presStyleIdx="2" presStyleCnt="6"/>
      <dgm:spPr/>
    </dgm:pt>
    <dgm:pt modelId="{9617B10A-3137-4387-99AF-9E854CF7987F}" type="pres">
      <dgm:prSet presAssocID="{4CAC2D46-B862-4F35-A288-BDAC1A281A31}" presName="connectorText" presStyleLbl="sibTrans2D1" presStyleIdx="2" presStyleCnt="6"/>
      <dgm:spPr/>
    </dgm:pt>
    <dgm:pt modelId="{37C51903-EB75-44B4-91F2-B6A450829678}" type="pres">
      <dgm:prSet presAssocID="{A1A675E0-2CA3-4732-BE9F-1B984E28F8FC}" presName="node" presStyleLbl="node1" presStyleIdx="3" presStyleCnt="6" custRadScaleRad="91015" custRadScaleInc="2933">
        <dgm:presLayoutVars>
          <dgm:bulletEnabled val="1"/>
        </dgm:presLayoutVars>
      </dgm:prSet>
      <dgm:spPr/>
    </dgm:pt>
    <dgm:pt modelId="{8D70D7A2-F63A-475A-BCD6-7630591EF46E}" type="pres">
      <dgm:prSet presAssocID="{229600BC-1389-4F27-8D86-49A5EC5CEBAF}" presName="sibTrans" presStyleLbl="sibTrans2D1" presStyleIdx="3" presStyleCnt="6"/>
      <dgm:spPr/>
    </dgm:pt>
    <dgm:pt modelId="{45667AE3-F2AA-4FE9-A659-F4DC3E8FF07A}" type="pres">
      <dgm:prSet presAssocID="{229600BC-1389-4F27-8D86-49A5EC5CEBAF}" presName="connectorText" presStyleLbl="sibTrans2D1" presStyleIdx="3" presStyleCnt="6"/>
      <dgm:spPr/>
    </dgm:pt>
    <dgm:pt modelId="{24CCD377-B1F8-471B-B98D-847CA26947D7}" type="pres">
      <dgm:prSet presAssocID="{168C30A9-C7CC-420E-9087-7310738AD311}" presName="node" presStyleLbl="node1" presStyleIdx="4" presStyleCnt="6" custRadScaleRad="91015" custRadScaleInc="2933">
        <dgm:presLayoutVars>
          <dgm:bulletEnabled val="1"/>
        </dgm:presLayoutVars>
      </dgm:prSet>
      <dgm:spPr/>
    </dgm:pt>
    <dgm:pt modelId="{D7F27713-64AB-4037-881F-457B9731B494}" type="pres">
      <dgm:prSet presAssocID="{B8518161-98FE-49D8-8584-87B2F8F7F8BE}" presName="sibTrans" presStyleLbl="sibTrans2D1" presStyleIdx="4" presStyleCnt="6"/>
      <dgm:spPr/>
    </dgm:pt>
    <dgm:pt modelId="{20DB7AFE-8002-4A95-9D8E-7A0676AC305D}" type="pres">
      <dgm:prSet presAssocID="{B8518161-98FE-49D8-8584-87B2F8F7F8BE}" presName="connectorText" presStyleLbl="sibTrans2D1" presStyleIdx="4" presStyleCnt="6"/>
      <dgm:spPr/>
    </dgm:pt>
    <dgm:pt modelId="{C8F31F46-85CC-4433-A199-0A20B26EEE89}" type="pres">
      <dgm:prSet presAssocID="{D8360B61-81D1-4052-955E-4536FB47EC02}" presName="node" presStyleLbl="node1" presStyleIdx="5" presStyleCnt="6">
        <dgm:presLayoutVars>
          <dgm:bulletEnabled val="1"/>
        </dgm:presLayoutVars>
      </dgm:prSet>
      <dgm:spPr/>
    </dgm:pt>
    <dgm:pt modelId="{AB068650-DE05-468C-B501-62FF17B2A6D4}" type="pres">
      <dgm:prSet presAssocID="{C3D7F25D-BC17-40AD-9077-0A6E4A8A1C2C}" presName="sibTrans" presStyleLbl="sibTrans2D1" presStyleIdx="5" presStyleCnt="6" custAng="0" custLinFactNeighborX="11575" custLinFactNeighborY="-234"/>
      <dgm:spPr/>
    </dgm:pt>
    <dgm:pt modelId="{03F28F89-FC0C-4406-B7DF-C6EADA963176}" type="pres">
      <dgm:prSet presAssocID="{C3D7F25D-BC17-40AD-9077-0A6E4A8A1C2C}" presName="connectorText" presStyleLbl="sibTrans2D1" presStyleIdx="5" presStyleCnt="6"/>
      <dgm:spPr/>
    </dgm:pt>
  </dgm:ptLst>
  <dgm:cxnLst>
    <dgm:cxn modelId="{CE623905-C835-423A-8287-008E443F7BA0}" type="presOf" srcId="{B8518161-98FE-49D8-8584-87B2F8F7F8BE}" destId="{20DB7AFE-8002-4A95-9D8E-7A0676AC305D}" srcOrd="1" destOrd="0" presId="urn:microsoft.com/office/officeart/2005/8/layout/cycle2"/>
    <dgm:cxn modelId="{8EA8A80B-5D52-47DA-ADAE-3357FF8E6E76}" type="presOf" srcId="{4CAC2D46-B862-4F35-A288-BDAC1A281A31}" destId="{9617B10A-3137-4387-99AF-9E854CF7987F}" srcOrd="1" destOrd="0" presId="urn:microsoft.com/office/officeart/2005/8/layout/cycle2"/>
    <dgm:cxn modelId="{4AC44A15-9AD2-4F99-A237-32EA5F12ACA7}" srcId="{21ED4073-87BB-4242-90AB-20B5BB5781A8}" destId="{90C2A978-4356-46BB-83C6-38BD3ED6B47B}" srcOrd="2" destOrd="0" parTransId="{C83BDAB7-551C-4F4C-BDCE-D6BAC77DE1A0}" sibTransId="{4CAC2D46-B862-4F35-A288-BDAC1A281A31}"/>
    <dgm:cxn modelId="{BC8EC721-C9D1-4658-8C3A-BD1683979DB1}" type="presOf" srcId="{B8518161-98FE-49D8-8584-87B2F8F7F8BE}" destId="{D7F27713-64AB-4037-881F-457B9731B494}" srcOrd="0" destOrd="0" presId="urn:microsoft.com/office/officeart/2005/8/layout/cycle2"/>
    <dgm:cxn modelId="{567C5723-7D06-4DFA-BA8D-C194C9617BBA}" srcId="{21ED4073-87BB-4242-90AB-20B5BB5781A8}" destId="{EA80AD8E-F2B6-43B6-BAB8-EE8CB2713929}" srcOrd="1" destOrd="0" parTransId="{172E5F81-FA29-4007-A54F-DCA0337BE7EB}" sibTransId="{FDF31963-F5D0-4DE4-9F68-12A70826459A}"/>
    <dgm:cxn modelId="{4D01F227-CAB1-496F-B9E2-457B8AF9A5C3}" type="presOf" srcId="{21ED4073-87BB-4242-90AB-20B5BB5781A8}" destId="{D527B10B-1DF7-4A82-AA70-A7CFB54C76F7}" srcOrd="0" destOrd="0" presId="urn:microsoft.com/office/officeart/2005/8/layout/cycle2"/>
    <dgm:cxn modelId="{304BE83F-4B9F-4A29-B47F-B5B1EB4F8315}" type="presOf" srcId="{C3D7F25D-BC17-40AD-9077-0A6E4A8A1C2C}" destId="{03F28F89-FC0C-4406-B7DF-C6EADA963176}" srcOrd="1" destOrd="0" presId="urn:microsoft.com/office/officeart/2005/8/layout/cycle2"/>
    <dgm:cxn modelId="{8452E162-B20E-48FA-AA2F-5DA59BD4E1A7}" type="presOf" srcId="{FDF31963-F5D0-4DE4-9F68-12A70826459A}" destId="{4AC84AB2-491D-4B75-86A7-E440A4F580C4}" srcOrd="1" destOrd="0" presId="urn:microsoft.com/office/officeart/2005/8/layout/cycle2"/>
    <dgm:cxn modelId="{3D7F106A-6D5E-4175-8A7C-1D48243D554D}" type="presOf" srcId="{229600BC-1389-4F27-8D86-49A5EC5CEBAF}" destId="{45667AE3-F2AA-4FE9-A659-F4DC3E8FF07A}" srcOrd="1" destOrd="0" presId="urn:microsoft.com/office/officeart/2005/8/layout/cycle2"/>
    <dgm:cxn modelId="{CB64CF6C-C81A-44BD-A290-2FAEC53DDF25}" type="presOf" srcId="{B72B2229-B1DC-42A2-B044-E352D116E553}" destId="{FDC3EFCB-2C00-422F-B5C7-EF38587C4423}" srcOrd="0" destOrd="0" presId="urn:microsoft.com/office/officeart/2005/8/layout/cycle2"/>
    <dgm:cxn modelId="{4751574E-717F-448D-B123-6A6DA55DDB3C}" srcId="{21ED4073-87BB-4242-90AB-20B5BB5781A8}" destId="{D8360B61-81D1-4052-955E-4536FB47EC02}" srcOrd="5" destOrd="0" parTransId="{615E2647-EF31-4612-A42B-B8332408222C}" sibTransId="{C3D7F25D-BC17-40AD-9077-0A6E4A8A1C2C}"/>
    <dgm:cxn modelId="{28CCED56-744B-429D-BC75-9182B6CB0D46}" type="presOf" srcId="{A1A675E0-2CA3-4732-BE9F-1B984E28F8FC}" destId="{37C51903-EB75-44B4-91F2-B6A450829678}" srcOrd="0" destOrd="0" presId="urn:microsoft.com/office/officeart/2005/8/layout/cycle2"/>
    <dgm:cxn modelId="{209C665A-E688-48C3-9529-8436C0433FA1}" type="presOf" srcId="{EA80AD8E-F2B6-43B6-BAB8-EE8CB2713929}" destId="{3ABAE07A-6931-4937-A137-A5761D91F5B8}" srcOrd="0" destOrd="0" presId="urn:microsoft.com/office/officeart/2005/8/layout/cycle2"/>
    <dgm:cxn modelId="{61590283-CE8F-4236-BAB5-F7DAD34E0100}" type="presOf" srcId="{944B8E6B-33EE-48D8-ADD2-BB585CE8C7C3}" destId="{9FFBC886-D783-4249-8AB8-A514E7E0D709}" srcOrd="0" destOrd="0" presId="urn:microsoft.com/office/officeart/2005/8/layout/cycle2"/>
    <dgm:cxn modelId="{C78D3187-F23F-4C0E-A43F-48F2A07C3125}" type="presOf" srcId="{168C30A9-C7CC-420E-9087-7310738AD311}" destId="{24CCD377-B1F8-471B-B98D-847CA26947D7}" srcOrd="0" destOrd="0" presId="urn:microsoft.com/office/officeart/2005/8/layout/cycle2"/>
    <dgm:cxn modelId="{965E658F-C068-437B-9E2F-2054C7BC81B7}" type="presOf" srcId="{FDF31963-F5D0-4DE4-9F68-12A70826459A}" destId="{5FCB76B7-F0A4-4A15-83B4-2A8036859F16}" srcOrd="0" destOrd="0" presId="urn:microsoft.com/office/officeart/2005/8/layout/cycle2"/>
    <dgm:cxn modelId="{45B4469D-BEBD-4A2B-8297-6A7289BA2CC2}" type="presOf" srcId="{229600BC-1389-4F27-8D86-49A5EC5CEBAF}" destId="{8D70D7A2-F63A-475A-BCD6-7630591EF46E}" srcOrd="0" destOrd="0" presId="urn:microsoft.com/office/officeart/2005/8/layout/cycle2"/>
    <dgm:cxn modelId="{CB0B98AC-EDAD-452C-AD32-5FCAB50E9ADC}" type="presOf" srcId="{B72B2229-B1DC-42A2-B044-E352D116E553}" destId="{4F8604A4-2A70-4C9D-9AEA-1E494B707D2C}" srcOrd="1" destOrd="0" presId="urn:microsoft.com/office/officeart/2005/8/layout/cycle2"/>
    <dgm:cxn modelId="{88D7E1AC-DE79-49C7-AA32-5E0BDBEA0491}" srcId="{21ED4073-87BB-4242-90AB-20B5BB5781A8}" destId="{A1A675E0-2CA3-4732-BE9F-1B984E28F8FC}" srcOrd="3" destOrd="0" parTransId="{35209550-8615-41D6-B967-EACFE192485F}" sibTransId="{229600BC-1389-4F27-8D86-49A5EC5CEBAF}"/>
    <dgm:cxn modelId="{3F1546B4-2A13-403F-8D2B-6C85DE5F4E09}" type="presOf" srcId="{C3D7F25D-BC17-40AD-9077-0A6E4A8A1C2C}" destId="{AB068650-DE05-468C-B501-62FF17B2A6D4}" srcOrd="0" destOrd="0" presId="urn:microsoft.com/office/officeart/2005/8/layout/cycle2"/>
    <dgm:cxn modelId="{1304ADCA-D07D-4233-BA9D-FE3A185BB726}" type="presOf" srcId="{D8360B61-81D1-4052-955E-4536FB47EC02}" destId="{C8F31F46-85CC-4433-A199-0A20B26EEE89}" srcOrd="0" destOrd="0" presId="urn:microsoft.com/office/officeart/2005/8/layout/cycle2"/>
    <dgm:cxn modelId="{C3C616CC-61F3-42F5-9083-D2E700206521}" type="presOf" srcId="{90C2A978-4356-46BB-83C6-38BD3ED6B47B}" destId="{3E155A83-39E6-4A63-88F3-2F50017A673D}" srcOrd="0" destOrd="0" presId="urn:microsoft.com/office/officeart/2005/8/layout/cycle2"/>
    <dgm:cxn modelId="{558BEECD-D2F2-4DBA-AD1F-3D5A1B8EB753}" type="presOf" srcId="{4CAC2D46-B862-4F35-A288-BDAC1A281A31}" destId="{20657F1A-4EB8-44F9-AB41-AD97C7F67F1B}" srcOrd="0" destOrd="0" presId="urn:microsoft.com/office/officeart/2005/8/layout/cycle2"/>
    <dgm:cxn modelId="{F2151FEC-A901-42E8-8D88-8D938DB9F131}" srcId="{21ED4073-87BB-4242-90AB-20B5BB5781A8}" destId="{168C30A9-C7CC-420E-9087-7310738AD311}" srcOrd="4" destOrd="0" parTransId="{355D1B05-45A6-40FA-ADB5-C94514568ADB}" sibTransId="{B8518161-98FE-49D8-8584-87B2F8F7F8BE}"/>
    <dgm:cxn modelId="{603E0DFC-6E1C-4658-9CFF-1BBB2337C762}" srcId="{21ED4073-87BB-4242-90AB-20B5BB5781A8}" destId="{944B8E6B-33EE-48D8-ADD2-BB585CE8C7C3}" srcOrd="0" destOrd="0" parTransId="{3270AE23-9ECB-4ECB-85B5-6650D3B0C33F}" sibTransId="{B72B2229-B1DC-42A2-B044-E352D116E553}"/>
    <dgm:cxn modelId="{9E332875-2465-4A5E-A48D-C6E0D2734ADB}" type="presParOf" srcId="{D527B10B-1DF7-4A82-AA70-A7CFB54C76F7}" destId="{9FFBC886-D783-4249-8AB8-A514E7E0D709}" srcOrd="0" destOrd="0" presId="urn:microsoft.com/office/officeart/2005/8/layout/cycle2"/>
    <dgm:cxn modelId="{A86AE345-6F84-421F-B46E-4F697EB66B19}" type="presParOf" srcId="{D527B10B-1DF7-4A82-AA70-A7CFB54C76F7}" destId="{FDC3EFCB-2C00-422F-B5C7-EF38587C4423}" srcOrd="1" destOrd="0" presId="urn:microsoft.com/office/officeart/2005/8/layout/cycle2"/>
    <dgm:cxn modelId="{107483AC-03C5-4CDD-B8A7-0631BA29C30A}" type="presParOf" srcId="{FDC3EFCB-2C00-422F-B5C7-EF38587C4423}" destId="{4F8604A4-2A70-4C9D-9AEA-1E494B707D2C}" srcOrd="0" destOrd="0" presId="urn:microsoft.com/office/officeart/2005/8/layout/cycle2"/>
    <dgm:cxn modelId="{DCD38B24-9614-435C-AF9F-335AE1347AA1}" type="presParOf" srcId="{D527B10B-1DF7-4A82-AA70-A7CFB54C76F7}" destId="{3ABAE07A-6931-4937-A137-A5761D91F5B8}" srcOrd="2" destOrd="0" presId="urn:microsoft.com/office/officeart/2005/8/layout/cycle2"/>
    <dgm:cxn modelId="{CFE8BB2F-77DD-4C50-B10D-45F9CC8AD11E}" type="presParOf" srcId="{D527B10B-1DF7-4A82-AA70-A7CFB54C76F7}" destId="{5FCB76B7-F0A4-4A15-83B4-2A8036859F16}" srcOrd="3" destOrd="0" presId="urn:microsoft.com/office/officeart/2005/8/layout/cycle2"/>
    <dgm:cxn modelId="{684A67B9-5396-4FD2-8978-D03E2AFAD580}" type="presParOf" srcId="{5FCB76B7-F0A4-4A15-83B4-2A8036859F16}" destId="{4AC84AB2-491D-4B75-86A7-E440A4F580C4}" srcOrd="0" destOrd="0" presId="urn:microsoft.com/office/officeart/2005/8/layout/cycle2"/>
    <dgm:cxn modelId="{DD6148B5-9D87-4033-83E9-96469622526D}" type="presParOf" srcId="{D527B10B-1DF7-4A82-AA70-A7CFB54C76F7}" destId="{3E155A83-39E6-4A63-88F3-2F50017A673D}" srcOrd="4" destOrd="0" presId="urn:microsoft.com/office/officeart/2005/8/layout/cycle2"/>
    <dgm:cxn modelId="{93A2ABE8-1CC9-486F-8C83-9B832762A3C5}" type="presParOf" srcId="{D527B10B-1DF7-4A82-AA70-A7CFB54C76F7}" destId="{20657F1A-4EB8-44F9-AB41-AD97C7F67F1B}" srcOrd="5" destOrd="0" presId="urn:microsoft.com/office/officeart/2005/8/layout/cycle2"/>
    <dgm:cxn modelId="{2BAD472B-40DE-4BC8-8290-03C76EDCBA71}" type="presParOf" srcId="{20657F1A-4EB8-44F9-AB41-AD97C7F67F1B}" destId="{9617B10A-3137-4387-99AF-9E854CF7987F}" srcOrd="0" destOrd="0" presId="urn:microsoft.com/office/officeart/2005/8/layout/cycle2"/>
    <dgm:cxn modelId="{2569E9E0-5C50-4F1E-ACA8-F6BD82AF727C}" type="presParOf" srcId="{D527B10B-1DF7-4A82-AA70-A7CFB54C76F7}" destId="{37C51903-EB75-44B4-91F2-B6A450829678}" srcOrd="6" destOrd="0" presId="urn:microsoft.com/office/officeart/2005/8/layout/cycle2"/>
    <dgm:cxn modelId="{DA050895-03DA-4C2F-BF60-6D2E6E024323}" type="presParOf" srcId="{D527B10B-1DF7-4A82-AA70-A7CFB54C76F7}" destId="{8D70D7A2-F63A-475A-BCD6-7630591EF46E}" srcOrd="7" destOrd="0" presId="urn:microsoft.com/office/officeart/2005/8/layout/cycle2"/>
    <dgm:cxn modelId="{63A4DBC9-1C62-4FAA-916A-40172840C178}" type="presParOf" srcId="{8D70D7A2-F63A-475A-BCD6-7630591EF46E}" destId="{45667AE3-F2AA-4FE9-A659-F4DC3E8FF07A}" srcOrd="0" destOrd="0" presId="urn:microsoft.com/office/officeart/2005/8/layout/cycle2"/>
    <dgm:cxn modelId="{05E711BF-A82A-48DB-B1AF-559492CA090E}" type="presParOf" srcId="{D527B10B-1DF7-4A82-AA70-A7CFB54C76F7}" destId="{24CCD377-B1F8-471B-B98D-847CA26947D7}" srcOrd="8" destOrd="0" presId="urn:microsoft.com/office/officeart/2005/8/layout/cycle2"/>
    <dgm:cxn modelId="{CD86A72A-31D8-48BC-9CC2-32B9AF0AE2AE}" type="presParOf" srcId="{D527B10B-1DF7-4A82-AA70-A7CFB54C76F7}" destId="{D7F27713-64AB-4037-881F-457B9731B494}" srcOrd="9" destOrd="0" presId="urn:microsoft.com/office/officeart/2005/8/layout/cycle2"/>
    <dgm:cxn modelId="{89F3FF75-AA90-47A8-94CF-EE32BA9135C0}" type="presParOf" srcId="{D7F27713-64AB-4037-881F-457B9731B494}" destId="{20DB7AFE-8002-4A95-9D8E-7A0676AC305D}" srcOrd="0" destOrd="0" presId="urn:microsoft.com/office/officeart/2005/8/layout/cycle2"/>
    <dgm:cxn modelId="{D5A34360-2698-45A2-8BC5-76CD6AD5DF28}" type="presParOf" srcId="{D527B10B-1DF7-4A82-AA70-A7CFB54C76F7}" destId="{C8F31F46-85CC-4433-A199-0A20B26EEE89}" srcOrd="10" destOrd="0" presId="urn:microsoft.com/office/officeart/2005/8/layout/cycle2"/>
    <dgm:cxn modelId="{DA0A61B6-F4D2-452E-91CA-3BCAEF608FF7}" type="presParOf" srcId="{D527B10B-1DF7-4A82-AA70-A7CFB54C76F7}" destId="{AB068650-DE05-468C-B501-62FF17B2A6D4}" srcOrd="11" destOrd="0" presId="urn:microsoft.com/office/officeart/2005/8/layout/cycle2"/>
    <dgm:cxn modelId="{A43C1E8C-336C-484D-944E-B658F3CD3948}" type="presParOf" srcId="{AB068650-DE05-468C-B501-62FF17B2A6D4}" destId="{03F28F89-FC0C-4406-B7DF-C6EADA963176}" srcOrd="0" destOrd="0" presId="urn:microsoft.com/office/officeart/2005/8/layout/cycle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CCF39A7-EECE-4F07-9DD5-53DAB71B340B}" type="doc">
      <dgm:prSet loTypeId="urn:microsoft.com/office/officeart/2005/8/layout/list1" loCatId="list" qsTypeId="urn:microsoft.com/office/officeart/2005/8/quickstyle/simple1" qsCatId="simple" csTypeId="urn:microsoft.com/office/officeart/2005/8/colors/colorful4" csCatId="colorful" phldr="1"/>
      <dgm:spPr/>
      <dgm:t>
        <a:bodyPr/>
        <a:lstStyle/>
        <a:p>
          <a:endParaRPr lang="en-SG"/>
        </a:p>
      </dgm:t>
    </dgm:pt>
    <dgm:pt modelId="{FDDFAF55-F12A-469E-926A-EFDE64C18871}">
      <dgm:prSet phldrT="[Text]"/>
      <dgm:spPr/>
      <dgm:t>
        <a:bodyPr/>
        <a:lstStyle/>
        <a:p>
          <a:pPr>
            <a:buFont typeface="Wingdings" panose="05000000000000000000" pitchFamily="2" charset="2"/>
            <a:buNone/>
          </a:pPr>
          <a:r>
            <a:rPr lang="en-US" b="1" dirty="0"/>
            <a:t>There are 6019 rows and 13 columns</a:t>
          </a:r>
          <a:endParaRPr lang="en-SG" dirty="0"/>
        </a:p>
      </dgm:t>
    </dgm:pt>
    <dgm:pt modelId="{43F21036-8BD4-4017-AA59-D84899CC5E3F}" type="parTrans" cxnId="{16265A38-1AAD-4486-A13C-7B066C708AA2}">
      <dgm:prSet/>
      <dgm:spPr/>
      <dgm:t>
        <a:bodyPr/>
        <a:lstStyle/>
        <a:p>
          <a:endParaRPr lang="en-SG"/>
        </a:p>
      </dgm:t>
    </dgm:pt>
    <dgm:pt modelId="{6BB1F523-F6C6-4F32-8BEF-075791B8869E}" type="sibTrans" cxnId="{16265A38-1AAD-4486-A13C-7B066C708AA2}">
      <dgm:prSet/>
      <dgm:spPr/>
      <dgm:t>
        <a:bodyPr/>
        <a:lstStyle/>
        <a:p>
          <a:endParaRPr lang="en-SG"/>
        </a:p>
      </dgm:t>
    </dgm:pt>
    <dgm:pt modelId="{6C3E5093-EF6D-4B51-BEE8-76F734C8CBC1}">
      <dgm:prSet phldrT="[Text]" custT="1"/>
      <dgm:spPr/>
      <dgm:t>
        <a:bodyPr/>
        <a:lstStyle/>
        <a:p>
          <a:r>
            <a:rPr lang="en-US" sz="2400" b="1" i="0" dirty="0">
              <a:effectLst/>
              <a:latin typeface="Helvetica Neue"/>
            </a:rPr>
            <a:t>Data type summary</a:t>
          </a:r>
        </a:p>
        <a:p>
          <a:r>
            <a:rPr lang="en-US" sz="2400" b="0" i="0" dirty="0">
              <a:effectLst/>
              <a:latin typeface="Helvetica Neue"/>
            </a:rPr>
            <a:t>2 integers (int64) </a:t>
          </a:r>
        </a:p>
        <a:p>
          <a:r>
            <a:rPr lang="en-US" sz="2400" b="0" i="0" dirty="0">
              <a:effectLst/>
              <a:latin typeface="Helvetica Neue"/>
            </a:rPr>
            <a:t>2 floating (float64)</a:t>
          </a:r>
        </a:p>
        <a:p>
          <a:r>
            <a:rPr lang="en-US" sz="2800" b="0" i="0" dirty="0">
              <a:effectLst/>
              <a:latin typeface="Helvetica Neue"/>
            </a:rPr>
            <a:t>9 objects (categorical)</a:t>
          </a:r>
          <a:endParaRPr lang="en-SG" sz="2800" dirty="0"/>
        </a:p>
      </dgm:t>
    </dgm:pt>
    <dgm:pt modelId="{37591558-671D-48F7-945A-D91435600E2D}" type="parTrans" cxnId="{C8D857C2-ECE6-40CE-B42E-0C52854EFD46}">
      <dgm:prSet/>
      <dgm:spPr/>
      <dgm:t>
        <a:bodyPr/>
        <a:lstStyle/>
        <a:p>
          <a:endParaRPr lang="en-SG"/>
        </a:p>
      </dgm:t>
    </dgm:pt>
    <dgm:pt modelId="{C8C935C5-CDFD-40A8-8235-2A5F65D37D34}" type="sibTrans" cxnId="{C8D857C2-ECE6-40CE-B42E-0C52854EFD46}">
      <dgm:prSet/>
      <dgm:spPr/>
      <dgm:t>
        <a:bodyPr/>
        <a:lstStyle/>
        <a:p>
          <a:endParaRPr lang="en-SG"/>
        </a:p>
      </dgm:t>
    </dgm:pt>
    <dgm:pt modelId="{F8B182B8-96A0-47EA-998B-D1A7CCCC141C}">
      <dgm:prSet phldrT="[Text]"/>
      <dgm:spPr/>
      <dgm:t>
        <a:bodyPr/>
        <a:lstStyle/>
        <a:p>
          <a:r>
            <a:rPr lang="en-US" b="1" dirty="0">
              <a:latin typeface="Helvetica Neue"/>
            </a:rPr>
            <a:t>Average : </a:t>
          </a:r>
        </a:p>
        <a:p>
          <a:r>
            <a:rPr lang="en-US" dirty="0">
              <a:latin typeface="Helvetica Neue"/>
            </a:rPr>
            <a:t>Year : 2013</a:t>
          </a:r>
        </a:p>
        <a:p>
          <a:r>
            <a:rPr lang="en-US" b="0" i="0" dirty="0">
              <a:effectLst/>
              <a:latin typeface="Helvetica Neue"/>
            </a:rPr>
            <a:t>KM Driven : 58.738 KM</a:t>
          </a:r>
        </a:p>
        <a:p>
          <a:r>
            <a:rPr lang="en-US" dirty="0">
              <a:latin typeface="Helvetica Neue"/>
            </a:rPr>
            <a:t>Seats : 5</a:t>
          </a:r>
        </a:p>
        <a:p>
          <a:r>
            <a:rPr lang="en-US" b="0" i="0" dirty="0">
              <a:effectLst/>
              <a:latin typeface="Helvetica Neue"/>
            </a:rPr>
            <a:t>Price : 9.48 Lakh</a:t>
          </a:r>
          <a:endParaRPr lang="en-SG" dirty="0"/>
        </a:p>
      </dgm:t>
    </dgm:pt>
    <dgm:pt modelId="{ED9FEF4B-3FC9-476D-81F2-21E82CA31BAF}" type="parTrans" cxnId="{7164B622-3F3C-4396-872B-3CC95BB4B073}">
      <dgm:prSet/>
      <dgm:spPr/>
      <dgm:t>
        <a:bodyPr/>
        <a:lstStyle/>
        <a:p>
          <a:endParaRPr lang="en-SG"/>
        </a:p>
      </dgm:t>
    </dgm:pt>
    <dgm:pt modelId="{300F67A5-8C1D-4635-9B3F-8C29A54D7C6F}" type="sibTrans" cxnId="{7164B622-3F3C-4396-872B-3CC95BB4B073}">
      <dgm:prSet/>
      <dgm:spPr/>
      <dgm:t>
        <a:bodyPr/>
        <a:lstStyle/>
        <a:p>
          <a:endParaRPr lang="en-SG"/>
        </a:p>
      </dgm:t>
    </dgm:pt>
    <dgm:pt modelId="{83338C30-4B61-42CA-B7F7-F1B9C2E945AF}" type="pres">
      <dgm:prSet presAssocID="{5CCF39A7-EECE-4F07-9DD5-53DAB71B340B}" presName="linear" presStyleCnt="0">
        <dgm:presLayoutVars>
          <dgm:dir/>
          <dgm:animLvl val="lvl"/>
          <dgm:resizeHandles val="exact"/>
        </dgm:presLayoutVars>
      </dgm:prSet>
      <dgm:spPr/>
    </dgm:pt>
    <dgm:pt modelId="{E491994E-F610-4B38-9892-5694E6B27903}" type="pres">
      <dgm:prSet presAssocID="{FDDFAF55-F12A-469E-926A-EFDE64C18871}" presName="parentLin" presStyleCnt="0"/>
      <dgm:spPr/>
    </dgm:pt>
    <dgm:pt modelId="{D4E727B6-D77E-4D3A-B4CA-8ABD6295D393}" type="pres">
      <dgm:prSet presAssocID="{FDDFAF55-F12A-469E-926A-EFDE64C18871}" presName="parentLeftMargin" presStyleLbl="node1" presStyleIdx="0" presStyleCnt="3"/>
      <dgm:spPr/>
    </dgm:pt>
    <dgm:pt modelId="{241F625A-0D1C-494D-BB2F-A495CEF336B0}" type="pres">
      <dgm:prSet presAssocID="{FDDFAF55-F12A-469E-926A-EFDE64C18871}" presName="parentText" presStyleLbl="node1" presStyleIdx="0" presStyleCnt="3">
        <dgm:presLayoutVars>
          <dgm:chMax val="0"/>
          <dgm:bulletEnabled val="1"/>
        </dgm:presLayoutVars>
      </dgm:prSet>
      <dgm:spPr/>
    </dgm:pt>
    <dgm:pt modelId="{C51F0926-8ABC-4125-8E2C-FCB23EA5A425}" type="pres">
      <dgm:prSet presAssocID="{FDDFAF55-F12A-469E-926A-EFDE64C18871}" presName="negativeSpace" presStyleCnt="0"/>
      <dgm:spPr/>
    </dgm:pt>
    <dgm:pt modelId="{A0C52A99-7E27-42B1-881A-8DD5D97E1013}" type="pres">
      <dgm:prSet presAssocID="{FDDFAF55-F12A-469E-926A-EFDE64C18871}" presName="childText" presStyleLbl="conFgAcc1" presStyleIdx="0" presStyleCnt="3" custLinFactNeighborX="0" custLinFactNeighborY="-7051">
        <dgm:presLayoutVars>
          <dgm:bulletEnabled val="1"/>
        </dgm:presLayoutVars>
      </dgm:prSet>
      <dgm:spPr/>
    </dgm:pt>
    <dgm:pt modelId="{97165346-9E4E-4F17-9CCD-606E487E0561}" type="pres">
      <dgm:prSet presAssocID="{6BB1F523-F6C6-4F32-8BEF-075791B8869E}" presName="spaceBetweenRectangles" presStyleCnt="0"/>
      <dgm:spPr/>
    </dgm:pt>
    <dgm:pt modelId="{F2ED006B-A786-4795-B99D-CC43082DF0E1}" type="pres">
      <dgm:prSet presAssocID="{6C3E5093-EF6D-4B51-BEE8-76F734C8CBC1}" presName="parentLin" presStyleCnt="0"/>
      <dgm:spPr/>
    </dgm:pt>
    <dgm:pt modelId="{75214D51-E0A1-423C-97E3-035A5122F8D0}" type="pres">
      <dgm:prSet presAssocID="{6C3E5093-EF6D-4B51-BEE8-76F734C8CBC1}" presName="parentLeftMargin" presStyleLbl="node1" presStyleIdx="0" presStyleCnt="3"/>
      <dgm:spPr/>
    </dgm:pt>
    <dgm:pt modelId="{075A3E8C-4D46-40D5-B16B-A3E83789B945}" type="pres">
      <dgm:prSet presAssocID="{6C3E5093-EF6D-4B51-BEE8-76F734C8CBC1}" presName="parentText" presStyleLbl="node1" presStyleIdx="1" presStyleCnt="3" custScaleY="271305">
        <dgm:presLayoutVars>
          <dgm:chMax val="0"/>
          <dgm:bulletEnabled val="1"/>
        </dgm:presLayoutVars>
      </dgm:prSet>
      <dgm:spPr/>
    </dgm:pt>
    <dgm:pt modelId="{8662BF38-6BCE-4CAD-9BA4-85C8737D37C0}" type="pres">
      <dgm:prSet presAssocID="{6C3E5093-EF6D-4B51-BEE8-76F734C8CBC1}" presName="negativeSpace" presStyleCnt="0"/>
      <dgm:spPr/>
    </dgm:pt>
    <dgm:pt modelId="{8D147FCD-1CED-4FE4-B463-C038152C857A}" type="pres">
      <dgm:prSet presAssocID="{6C3E5093-EF6D-4B51-BEE8-76F734C8CBC1}" presName="childText" presStyleLbl="conFgAcc1" presStyleIdx="1" presStyleCnt="3">
        <dgm:presLayoutVars>
          <dgm:bulletEnabled val="1"/>
        </dgm:presLayoutVars>
      </dgm:prSet>
      <dgm:spPr/>
    </dgm:pt>
    <dgm:pt modelId="{DD2B7869-D398-412A-86C1-8958DDD72CB7}" type="pres">
      <dgm:prSet presAssocID="{C8C935C5-CDFD-40A8-8235-2A5F65D37D34}" presName="spaceBetweenRectangles" presStyleCnt="0"/>
      <dgm:spPr/>
    </dgm:pt>
    <dgm:pt modelId="{C2054467-7B52-4504-B65C-2899E494F765}" type="pres">
      <dgm:prSet presAssocID="{F8B182B8-96A0-47EA-998B-D1A7CCCC141C}" presName="parentLin" presStyleCnt="0"/>
      <dgm:spPr/>
    </dgm:pt>
    <dgm:pt modelId="{75BE5D8B-781F-4BAA-B7EF-BE24292ED142}" type="pres">
      <dgm:prSet presAssocID="{F8B182B8-96A0-47EA-998B-D1A7CCCC141C}" presName="parentLeftMargin" presStyleLbl="node1" presStyleIdx="1" presStyleCnt="3"/>
      <dgm:spPr/>
    </dgm:pt>
    <dgm:pt modelId="{F9737033-068F-413F-9790-216837ADE0DB}" type="pres">
      <dgm:prSet presAssocID="{F8B182B8-96A0-47EA-998B-D1A7CCCC141C}" presName="parentText" presStyleLbl="node1" presStyleIdx="2" presStyleCnt="3" custScaleY="310933">
        <dgm:presLayoutVars>
          <dgm:chMax val="0"/>
          <dgm:bulletEnabled val="1"/>
        </dgm:presLayoutVars>
      </dgm:prSet>
      <dgm:spPr/>
    </dgm:pt>
    <dgm:pt modelId="{C14DA078-AD10-4067-8C57-48E453680677}" type="pres">
      <dgm:prSet presAssocID="{F8B182B8-96A0-47EA-998B-D1A7CCCC141C}" presName="negativeSpace" presStyleCnt="0"/>
      <dgm:spPr/>
    </dgm:pt>
    <dgm:pt modelId="{5EE05D07-657D-4376-BE18-E621DA7DBC19}" type="pres">
      <dgm:prSet presAssocID="{F8B182B8-96A0-47EA-998B-D1A7CCCC141C}" presName="childText" presStyleLbl="conFgAcc1" presStyleIdx="2" presStyleCnt="3">
        <dgm:presLayoutVars>
          <dgm:bulletEnabled val="1"/>
        </dgm:presLayoutVars>
      </dgm:prSet>
      <dgm:spPr/>
    </dgm:pt>
  </dgm:ptLst>
  <dgm:cxnLst>
    <dgm:cxn modelId="{E979300B-CD6C-440C-B9F4-B35E874D84B1}" type="presOf" srcId="{5CCF39A7-EECE-4F07-9DD5-53DAB71B340B}" destId="{83338C30-4B61-42CA-B7F7-F1B9C2E945AF}" srcOrd="0" destOrd="0" presId="urn:microsoft.com/office/officeart/2005/8/layout/list1"/>
    <dgm:cxn modelId="{FD65810C-E371-46AB-BA84-0970E1134089}" type="presOf" srcId="{FDDFAF55-F12A-469E-926A-EFDE64C18871}" destId="{D4E727B6-D77E-4D3A-B4CA-8ABD6295D393}" srcOrd="0" destOrd="0" presId="urn:microsoft.com/office/officeart/2005/8/layout/list1"/>
    <dgm:cxn modelId="{96C22515-C06D-4248-99A1-CEFC5C395976}" type="presOf" srcId="{6C3E5093-EF6D-4B51-BEE8-76F734C8CBC1}" destId="{075A3E8C-4D46-40D5-B16B-A3E83789B945}" srcOrd="1" destOrd="0" presId="urn:microsoft.com/office/officeart/2005/8/layout/list1"/>
    <dgm:cxn modelId="{7164B622-3F3C-4396-872B-3CC95BB4B073}" srcId="{5CCF39A7-EECE-4F07-9DD5-53DAB71B340B}" destId="{F8B182B8-96A0-47EA-998B-D1A7CCCC141C}" srcOrd="2" destOrd="0" parTransId="{ED9FEF4B-3FC9-476D-81F2-21E82CA31BAF}" sibTransId="{300F67A5-8C1D-4635-9B3F-8C29A54D7C6F}"/>
    <dgm:cxn modelId="{16265A38-1AAD-4486-A13C-7B066C708AA2}" srcId="{5CCF39A7-EECE-4F07-9DD5-53DAB71B340B}" destId="{FDDFAF55-F12A-469E-926A-EFDE64C18871}" srcOrd="0" destOrd="0" parTransId="{43F21036-8BD4-4017-AA59-D84899CC5E3F}" sibTransId="{6BB1F523-F6C6-4F32-8BEF-075791B8869E}"/>
    <dgm:cxn modelId="{86A0667D-1077-44A0-A5DA-D33A40B631E4}" type="presOf" srcId="{6C3E5093-EF6D-4B51-BEE8-76F734C8CBC1}" destId="{75214D51-E0A1-423C-97E3-035A5122F8D0}" srcOrd="0" destOrd="0" presId="urn:microsoft.com/office/officeart/2005/8/layout/list1"/>
    <dgm:cxn modelId="{5279CA8E-AB7F-489E-A3DA-13316822A6FE}" type="presOf" srcId="{F8B182B8-96A0-47EA-998B-D1A7CCCC141C}" destId="{75BE5D8B-781F-4BAA-B7EF-BE24292ED142}" srcOrd="0" destOrd="0" presId="urn:microsoft.com/office/officeart/2005/8/layout/list1"/>
    <dgm:cxn modelId="{1C34F1B6-585C-4083-BD90-59AF35692FDC}" type="presOf" srcId="{FDDFAF55-F12A-469E-926A-EFDE64C18871}" destId="{241F625A-0D1C-494D-BB2F-A495CEF336B0}" srcOrd="1" destOrd="0" presId="urn:microsoft.com/office/officeart/2005/8/layout/list1"/>
    <dgm:cxn modelId="{C8D857C2-ECE6-40CE-B42E-0C52854EFD46}" srcId="{5CCF39A7-EECE-4F07-9DD5-53DAB71B340B}" destId="{6C3E5093-EF6D-4B51-BEE8-76F734C8CBC1}" srcOrd="1" destOrd="0" parTransId="{37591558-671D-48F7-945A-D91435600E2D}" sibTransId="{C8C935C5-CDFD-40A8-8235-2A5F65D37D34}"/>
    <dgm:cxn modelId="{7F8EB2F4-B931-49B7-918E-67835C09F3A4}" type="presOf" srcId="{F8B182B8-96A0-47EA-998B-D1A7CCCC141C}" destId="{F9737033-068F-413F-9790-216837ADE0DB}" srcOrd="1" destOrd="0" presId="urn:microsoft.com/office/officeart/2005/8/layout/list1"/>
    <dgm:cxn modelId="{9F05FD26-DA0D-4DC5-B8BF-DB340AB84797}" type="presParOf" srcId="{83338C30-4B61-42CA-B7F7-F1B9C2E945AF}" destId="{E491994E-F610-4B38-9892-5694E6B27903}" srcOrd="0" destOrd="0" presId="urn:microsoft.com/office/officeart/2005/8/layout/list1"/>
    <dgm:cxn modelId="{217438FF-6D21-49D2-ABAE-910273AAE9DD}" type="presParOf" srcId="{E491994E-F610-4B38-9892-5694E6B27903}" destId="{D4E727B6-D77E-4D3A-B4CA-8ABD6295D393}" srcOrd="0" destOrd="0" presId="urn:microsoft.com/office/officeart/2005/8/layout/list1"/>
    <dgm:cxn modelId="{1351B694-24D1-496D-BEAF-00C27012A910}" type="presParOf" srcId="{E491994E-F610-4B38-9892-5694E6B27903}" destId="{241F625A-0D1C-494D-BB2F-A495CEF336B0}" srcOrd="1" destOrd="0" presId="urn:microsoft.com/office/officeart/2005/8/layout/list1"/>
    <dgm:cxn modelId="{D5B4985A-127F-4F96-9EB6-00A11A0E353C}" type="presParOf" srcId="{83338C30-4B61-42CA-B7F7-F1B9C2E945AF}" destId="{C51F0926-8ABC-4125-8E2C-FCB23EA5A425}" srcOrd="1" destOrd="0" presId="urn:microsoft.com/office/officeart/2005/8/layout/list1"/>
    <dgm:cxn modelId="{D7D00D14-D823-401F-ACB7-0FCCB20712EC}" type="presParOf" srcId="{83338C30-4B61-42CA-B7F7-F1B9C2E945AF}" destId="{A0C52A99-7E27-42B1-881A-8DD5D97E1013}" srcOrd="2" destOrd="0" presId="urn:microsoft.com/office/officeart/2005/8/layout/list1"/>
    <dgm:cxn modelId="{D23EDDCF-1A33-4C2A-B2B4-D14334722C46}" type="presParOf" srcId="{83338C30-4B61-42CA-B7F7-F1B9C2E945AF}" destId="{97165346-9E4E-4F17-9CCD-606E487E0561}" srcOrd="3" destOrd="0" presId="urn:microsoft.com/office/officeart/2005/8/layout/list1"/>
    <dgm:cxn modelId="{5B299EF3-73F8-4CF6-940E-FB3E282569E3}" type="presParOf" srcId="{83338C30-4B61-42CA-B7F7-F1B9C2E945AF}" destId="{F2ED006B-A786-4795-B99D-CC43082DF0E1}" srcOrd="4" destOrd="0" presId="urn:microsoft.com/office/officeart/2005/8/layout/list1"/>
    <dgm:cxn modelId="{967A8C0D-65EE-4865-BA3F-AB92C3D5B314}" type="presParOf" srcId="{F2ED006B-A786-4795-B99D-CC43082DF0E1}" destId="{75214D51-E0A1-423C-97E3-035A5122F8D0}" srcOrd="0" destOrd="0" presId="urn:microsoft.com/office/officeart/2005/8/layout/list1"/>
    <dgm:cxn modelId="{A0946ACA-F0FC-4D2A-9BCA-E4BDCE73E195}" type="presParOf" srcId="{F2ED006B-A786-4795-B99D-CC43082DF0E1}" destId="{075A3E8C-4D46-40D5-B16B-A3E83789B945}" srcOrd="1" destOrd="0" presId="urn:microsoft.com/office/officeart/2005/8/layout/list1"/>
    <dgm:cxn modelId="{EC3D9F3A-784D-4F0F-B7D3-E77E450D7E08}" type="presParOf" srcId="{83338C30-4B61-42CA-B7F7-F1B9C2E945AF}" destId="{8662BF38-6BCE-4CAD-9BA4-85C8737D37C0}" srcOrd="5" destOrd="0" presId="urn:microsoft.com/office/officeart/2005/8/layout/list1"/>
    <dgm:cxn modelId="{43CB91DD-B27D-4C03-AC96-8EAFE1790199}" type="presParOf" srcId="{83338C30-4B61-42CA-B7F7-F1B9C2E945AF}" destId="{8D147FCD-1CED-4FE4-B463-C038152C857A}" srcOrd="6" destOrd="0" presId="urn:microsoft.com/office/officeart/2005/8/layout/list1"/>
    <dgm:cxn modelId="{90CE7FC9-F887-44A2-9908-88C9A1940AE8}" type="presParOf" srcId="{83338C30-4B61-42CA-B7F7-F1B9C2E945AF}" destId="{DD2B7869-D398-412A-86C1-8958DDD72CB7}" srcOrd="7" destOrd="0" presId="urn:microsoft.com/office/officeart/2005/8/layout/list1"/>
    <dgm:cxn modelId="{A399D673-4B78-4FF3-8CCC-C701B39BDAC1}" type="presParOf" srcId="{83338C30-4B61-42CA-B7F7-F1B9C2E945AF}" destId="{C2054467-7B52-4504-B65C-2899E494F765}" srcOrd="8" destOrd="0" presId="urn:microsoft.com/office/officeart/2005/8/layout/list1"/>
    <dgm:cxn modelId="{32E883AA-DBCA-499D-85AC-0A8D0044ADFD}" type="presParOf" srcId="{C2054467-7B52-4504-B65C-2899E494F765}" destId="{75BE5D8B-781F-4BAA-B7EF-BE24292ED142}" srcOrd="0" destOrd="0" presId="urn:microsoft.com/office/officeart/2005/8/layout/list1"/>
    <dgm:cxn modelId="{DE3B2F2F-E63F-4EDE-A9EE-3A24E3077982}" type="presParOf" srcId="{C2054467-7B52-4504-B65C-2899E494F765}" destId="{F9737033-068F-413F-9790-216837ADE0DB}" srcOrd="1" destOrd="0" presId="urn:microsoft.com/office/officeart/2005/8/layout/list1"/>
    <dgm:cxn modelId="{6A6DDAD7-B605-4DF4-B1F4-3DB2E282D2CC}" type="presParOf" srcId="{83338C30-4B61-42CA-B7F7-F1B9C2E945AF}" destId="{C14DA078-AD10-4067-8C57-48E453680677}" srcOrd="9" destOrd="0" presId="urn:microsoft.com/office/officeart/2005/8/layout/list1"/>
    <dgm:cxn modelId="{DC4FCC58-990B-4346-8BE7-AA762CBCC849}" type="presParOf" srcId="{83338C30-4B61-42CA-B7F7-F1B9C2E945AF}" destId="{5EE05D07-657D-4376-BE18-E621DA7DBC19}"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33D050E-D4B3-4B64-A0C6-811A558B2488}" type="doc">
      <dgm:prSet loTypeId="urn:microsoft.com/office/officeart/2005/8/layout/pList2" loCatId="list" qsTypeId="urn:microsoft.com/office/officeart/2005/8/quickstyle/simple1" qsCatId="simple" csTypeId="urn:microsoft.com/office/officeart/2005/8/colors/accent1_2" csCatId="accent1" phldr="1"/>
      <dgm:spPr/>
    </dgm:pt>
    <dgm:pt modelId="{05674AFC-47C2-46F1-BF0C-428BD2B05362}">
      <dgm:prSet phldrT="[Text]" custT="1"/>
      <dgm:spPr>
        <a:solidFill>
          <a:schemeClr val="accent5">
            <a:lumMod val="60000"/>
            <a:lumOff val="40000"/>
          </a:schemeClr>
        </a:solidFill>
      </dgm:spPr>
      <dgm:t>
        <a:bodyPr/>
        <a:lstStyle/>
        <a:p>
          <a:r>
            <a:rPr lang="en-SG" sz="1600" b="0" i="0" dirty="0">
              <a:solidFill>
                <a:schemeClr val="tx1"/>
              </a:solidFill>
              <a:effectLst/>
              <a:latin typeface="Helvetica Neue"/>
            </a:rPr>
            <a:t>Conversion categorical data to numeric data types (Continues variables):</a:t>
          </a:r>
        </a:p>
        <a:p>
          <a:r>
            <a:rPr lang="en-SG" sz="1600" dirty="0">
              <a:solidFill>
                <a:schemeClr val="bg1"/>
              </a:solidFill>
              <a:latin typeface="Helvetica Neue"/>
            </a:rPr>
            <a:t>Engine</a:t>
          </a:r>
        </a:p>
        <a:p>
          <a:r>
            <a:rPr lang="en-SG" sz="1600" dirty="0">
              <a:solidFill>
                <a:schemeClr val="bg1"/>
              </a:solidFill>
              <a:latin typeface="Helvetica Neue"/>
            </a:rPr>
            <a:t>Power</a:t>
          </a:r>
        </a:p>
        <a:p>
          <a:r>
            <a:rPr lang="en-SG" sz="1600" dirty="0">
              <a:solidFill>
                <a:schemeClr val="bg1"/>
              </a:solidFill>
              <a:latin typeface="Helvetica Neue"/>
            </a:rPr>
            <a:t>Mileage</a:t>
          </a:r>
        </a:p>
        <a:p>
          <a:r>
            <a:rPr lang="en-SG" sz="1600" dirty="0">
              <a:solidFill>
                <a:schemeClr val="bg1"/>
              </a:solidFill>
              <a:latin typeface="Helvetica Neue"/>
            </a:rPr>
            <a:t>New Price</a:t>
          </a:r>
          <a:endParaRPr lang="en-SG" sz="1500" dirty="0"/>
        </a:p>
      </dgm:t>
    </dgm:pt>
    <dgm:pt modelId="{2ECE5419-F199-4E95-AE7D-D5F220F2BB34}" type="parTrans" cxnId="{0B98A9F4-9AA2-49E8-BC31-3BFE6F0CC8DE}">
      <dgm:prSet/>
      <dgm:spPr/>
      <dgm:t>
        <a:bodyPr/>
        <a:lstStyle/>
        <a:p>
          <a:endParaRPr lang="en-SG"/>
        </a:p>
      </dgm:t>
    </dgm:pt>
    <dgm:pt modelId="{C26734ED-6942-4B83-BD62-41077B221AF1}" type="sibTrans" cxnId="{0B98A9F4-9AA2-49E8-BC31-3BFE6F0CC8DE}">
      <dgm:prSet/>
      <dgm:spPr/>
      <dgm:t>
        <a:bodyPr/>
        <a:lstStyle/>
        <a:p>
          <a:endParaRPr lang="en-SG"/>
        </a:p>
      </dgm:t>
    </dgm:pt>
    <dgm:pt modelId="{A9C9C5CC-132D-458C-803E-326D5F7B72DA}">
      <dgm:prSet phldrT="[Text]" custT="1"/>
      <dgm:spPr>
        <a:solidFill>
          <a:schemeClr val="accent5">
            <a:lumMod val="60000"/>
            <a:lumOff val="40000"/>
          </a:schemeClr>
        </a:solidFill>
      </dgm:spPr>
      <dgm:t>
        <a:bodyPr/>
        <a:lstStyle/>
        <a:p>
          <a:r>
            <a:rPr lang="en-SG" sz="1800" b="1" i="0" dirty="0">
              <a:solidFill>
                <a:schemeClr val="tx1"/>
              </a:solidFill>
            </a:rPr>
            <a:t>Split the name:</a:t>
          </a:r>
        </a:p>
        <a:p>
          <a:r>
            <a:rPr lang="en-US" sz="1800" b="0" i="0" dirty="0"/>
            <a:t>Split the Name Column into Brand , Model, Variant (New Columns )</a:t>
          </a:r>
          <a:endParaRPr lang="en-SG" sz="1800" dirty="0"/>
        </a:p>
      </dgm:t>
    </dgm:pt>
    <dgm:pt modelId="{556874F8-AEFA-460F-A3D7-F4FF278B6C7E}" type="parTrans" cxnId="{2D5AB796-79E4-4EA3-971E-728B1EE5C41D}">
      <dgm:prSet/>
      <dgm:spPr/>
      <dgm:t>
        <a:bodyPr/>
        <a:lstStyle/>
        <a:p>
          <a:endParaRPr lang="en-SG"/>
        </a:p>
      </dgm:t>
    </dgm:pt>
    <dgm:pt modelId="{E387DD8E-574E-4942-B8EA-4AB751EA67C6}" type="sibTrans" cxnId="{2D5AB796-79E4-4EA3-971E-728B1EE5C41D}">
      <dgm:prSet/>
      <dgm:spPr/>
      <dgm:t>
        <a:bodyPr/>
        <a:lstStyle/>
        <a:p>
          <a:endParaRPr lang="en-SG"/>
        </a:p>
      </dgm:t>
    </dgm:pt>
    <dgm:pt modelId="{3C928F8D-BCE1-4375-9798-1F1CF514921B}">
      <dgm:prSet phldrT="[Text]"/>
      <dgm:spPr>
        <a:solidFill>
          <a:schemeClr val="accent5">
            <a:lumMod val="60000"/>
            <a:lumOff val="40000"/>
          </a:schemeClr>
        </a:solidFill>
      </dgm:spPr>
      <dgm:t>
        <a:bodyPr/>
        <a:lstStyle/>
        <a:p>
          <a:pPr algn="ctr"/>
          <a:r>
            <a:rPr lang="en-SG" b="1" i="0" dirty="0">
              <a:solidFill>
                <a:schemeClr val="tx1"/>
              </a:solidFill>
            </a:rPr>
            <a:t>Create new columns</a:t>
          </a:r>
        </a:p>
        <a:p>
          <a:pPr algn="l"/>
          <a:r>
            <a:rPr lang="en-US" b="0" i="0" dirty="0"/>
            <a:t>(a) Create new columns for Year</a:t>
          </a:r>
          <a:br>
            <a:rPr lang="en-US" dirty="0"/>
          </a:br>
          <a:r>
            <a:rPr lang="en-US" b="0" i="0" dirty="0"/>
            <a:t>(b) Create a new columns for KM Driven</a:t>
          </a:r>
          <a:endParaRPr lang="en-SG" dirty="0"/>
        </a:p>
      </dgm:t>
    </dgm:pt>
    <dgm:pt modelId="{71F5848B-C974-4524-9134-0A1A035C2A88}" type="parTrans" cxnId="{3E7E1CB8-51C1-42B6-95B8-4945EE1312A1}">
      <dgm:prSet/>
      <dgm:spPr/>
      <dgm:t>
        <a:bodyPr/>
        <a:lstStyle/>
        <a:p>
          <a:endParaRPr lang="en-SG"/>
        </a:p>
      </dgm:t>
    </dgm:pt>
    <dgm:pt modelId="{0163242C-7EFB-4E25-95A2-5724D4A6CA40}" type="sibTrans" cxnId="{3E7E1CB8-51C1-42B6-95B8-4945EE1312A1}">
      <dgm:prSet/>
      <dgm:spPr/>
      <dgm:t>
        <a:bodyPr/>
        <a:lstStyle/>
        <a:p>
          <a:endParaRPr lang="en-SG"/>
        </a:p>
      </dgm:t>
    </dgm:pt>
    <dgm:pt modelId="{7957240B-5DDB-49BF-9E1B-C6935893FFAD}" type="pres">
      <dgm:prSet presAssocID="{D33D050E-D4B3-4B64-A0C6-811A558B2488}" presName="Name0" presStyleCnt="0">
        <dgm:presLayoutVars>
          <dgm:dir/>
          <dgm:resizeHandles val="exact"/>
        </dgm:presLayoutVars>
      </dgm:prSet>
      <dgm:spPr/>
    </dgm:pt>
    <dgm:pt modelId="{5AF727ED-FAB3-4FD1-999F-EED13826922A}" type="pres">
      <dgm:prSet presAssocID="{D33D050E-D4B3-4B64-A0C6-811A558B2488}" presName="bkgdShp" presStyleLbl="alignAccFollowNode1" presStyleIdx="0" presStyleCnt="1" custLinFactNeighborY="-381"/>
      <dgm:spPr/>
    </dgm:pt>
    <dgm:pt modelId="{76568FF6-43AA-4ABF-BB6B-D66F7F458B41}" type="pres">
      <dgm:prSet presAssocID="{D33D050E-D4B3-4B64-A0C6-811A558B2488}" presName="linComp" presStyleCnt="0"/>
      <dgm:spPr/>
    </dgm:pt>
    <dgm:pt modelId="{3993337D-CEC0-4348-B2AA-73055F4E2C81}" type="pres">
      <dgm:prSet presAssocID="{05674AFC-47C2-46F1-BF0C-428BD2B05362}" presName="compNode" presStyleCnt="0"/>
      <dgm:spPr/>
    </dgm:pt>
    <dgm:pt modelId="{C4C4444E-3F3D-475B-A79C-EE3972F2D04E}" type="pres">
      <dgm:prSet presAssocID="{05674AFC-47C2-46F1-BF0C-428BD2B05362}" presName="node" presStyleLbl="node1" presStyleIdx="0" presStyleCnt="3">
        <dgm:presLayoutVars>
          <dgm:bulletEnabled val="1"/>
        </dgm:presLayoutVars>
      </dgm:prSet>
      <dgm:spPr/>
    </dgm:pt>
    <dgm:pt modelId="{5CBFD0AC-2FFD-4A5D-BB30-2F32CEE4EB80}" type="pres">
      <dgm:prSet presAssocID="{05674AFC-47C2-46F1-BF0C-428BD2B05362}" presName="invisiNode" presStyleLbl="node1" presStyleIdx="0" presStyleCnt="3"/>
      <dgm:spPr/>
    </dgm:pt>
    <dgm:pt modelId="{A9FE7C86-2592-44B5-A9D2-CE757C488B96}" type="pres">
      <dgm:prSet presAssocID="{05674AFC-47C2-46F1-BF0C-428BD2B05362}" presName="imagNode" presStyleLbl="fgImgPlace1" presStyleIdx="0" presStyleCnt="3"/>
      <dgm:spPr>
        <a:blipFill>
          <a:blip xmlns:r="http://schemas.openxmlformats.org/officeDocument/2006/relationships" r:embed="rId1">
            <a:extLst>
              <a:ext uri="{28A0092B-C50C-407E-A947-70E740481C1C}">
                <a14:useLocalDpi xmlns:a14="http://schemas.microsoft.com/office/drawing/2010/main" val="0"/>
              </a:ext>
            </a:extLst>
          </a:blip>
          <a:srcRect/>
          <a:stretch>
            <a:fillRect l="-21000" r="-21000"/>
          </a:stretch>
        </a:blipFill>
      </dgm:spPr>
    </dgm:pt>
    <dgm:pt modelId="{10538B62-5996-4DE6-A923-D7197CE75C1D}" type="pres">
      <dgm:prSet presAssocID="{C26734ED-6942-4B83-BD62-41077B221AF1}" presName="sibTrans" presStyleLbl="sibTrans2D1" presStyleIdx="0" presStyleCnt="0"/>
      <dgm:spPr/>
    </dgm:pt>
    <dgm:pt modelId="{771ED4C3-4743-4F41-900B-5DFB67B19287}" type="pres">
      <dgm:prSet presAssocID="{A9C9C5CC-132D-458C-803E-326D5F7B72DA}" presName="compNode" presStyleCnt="0"/>
      <dgm:spPr/>
    </dgm:pt>
    <dgm:pt modelId="{864BD6BC-6CFF-46E0-8C70-F2A57235E5AE}" type="pres">
      <dgm:prSet presAssocID="{A9C9C5CC-132D-458C-803E-326D5F7B72DA}" presName="node" presStyleLbl="node1" presStyleIdx="1" presStyleCnt="3" custLinFactNeighborY="0">
        <dgm:presLayoutVars>
          <dgm:bulletEnabled val="1"/>
        </dgm:presLayoutVars>
      </dgm:prSet>
      <dgm:spPr/>
    </dgm:pt>
    <dgm:pt modelId="{85CF929B-4793-4417-A2DC-BF2F5A70C9AE}" type="pres">
      <dgm:prSet presAssocID="{A9C9C5CC-132D-458C-803E-326D5F7B72DA}" presName="invisiNode" presStyleLbl="node1" presStyleIdx="1" presStyleCnt="3"/>
      <dgm:spPr/>
    </dgm:pt>
    <dgm:pt modelId="{1BBFAB31-9435-4643-8657-654DE8030AB1}" type="pres">
      <dgm:prSet presAssocID="{A9C9C5CC-132D-458C-803E-326D5F7B72DA}" presName="imagNode" presStyleLbl="fgImgPlace1" presStyleIdx="1" presStyleCnt="3"/>
      <dgm:spPr>
        <a:blipFill>
          <a:blip xmlns:r="http://schemas.openxmlformats.org/officeDocument/2006/relationships" r:embed="rId2">
            <a:extLst>
              <a:ext uri="{28A0092B-C50C-407E-A947-70E740481C1C}">
                <a14:useLocalDpi xmlns:a14="http://schemas.microsoft.com/office/drawing/2010/main" val="0"/>
              </a:ext>
            </a:extLst>
          </a:blip>
          <a:srcRect/>
          <a:stretch>
            <a:fillRect l="-29000" r="-29000"/>
          </a:stretch>
        </a:blipFill>
      </dgm:spPr>
    </dgm:pt>
    <dgm:pt modelId="{A5A2E4EE-B064-4A52-86F6-BEA4ADA46C37}" type="pres">
      <dgm:prSet presAssocID="{E387DD8E-574E-4942-B8EA-4AB751EA67C6}" presName="sibTrans" presStyleLbl="sibTrans2D1" presStyleIdx="0" presStyleCnt="0"/>
      <dgm:spPr/>
    </dgm:pt>
    <dgm:pt modelId="{B328084A-A179-4660-9A04-50609D2F366A}" type="pres">
      <dgm:prSet presAssocID="{3C928F8D-BCE1-4375-9798-1F1CF514921B}" presName="compNode" presStyleCnt="0"/>
      <dgm:spPr/>
    </dgm:pt>
    <dgm:pt modelId="{FD3C26A5-E378-47DA-B64E-6FEC8FDE9293}" type="pres">
      <dgm:prSet presAssocID="{3C928F8D-BCE1-4375-9798-1F1CF514921B}" presName="node" presStyleLbl="node1" presStyleIdx="2" presStyleCnt="3">
        <dgm:presLayoutVars>
          <dgm:bulletEnabled val="1"/>
        </dgm:presLayoutVars>
      </dgm:prSet>
      <dgm:spPr/>
    </dgm:pt>
    <dgm:pt modelId="{C73FFE74-66BE-4DB6-B551-BC1EEED42FA5}" type="pres">
      <dgm:prSet presAssocID="{3C928F8D-BCE1-4375-9798-1F1CF514921B}" presName="invisiNode" presStyleLbl="node1" presStyleIdx="2" presStyleCnt="3"/>
      <dgm:spPr/>
    </dgm:pt>
    <dgm:pt modelId="{FFFB7D18-5CAE-4238-B6A6-2DEF743C5A8E}" type="pres">
      <dgm:prSet presAssocID="{3C928F8D-BCE1-4375-9798-1F1CF514921B}" presName="imagNode" presStyleLbl="fgImgPlac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a:stretch>
            <a:fillRect l="-30000" r="-30000"/>
          </a:stretch>
        </a:blipFill>
      </dgm:spPr>
    </dgm:pt>
  </dgm:ptLst>
  <dgm:cxnLst>
    <dgm:cxn modelId="{E65DA327-7AF7-4740-A7DD-14DAD21108DB}" type="presOf" srcId="{3C928F8D-BCE1-4375-9798-1F1CF514921B}" destId="{FD3C26A5-E378-47DA-B64E-6FEC8FDE9293}" srcOrd="0" destOrd="0" presId="urn:microsoft.com/office/officeart/2005/8/layout/pList2"/>
    <dgm:cxn modelId="{DD68F02F-EF11-4FCB-93DB-B19D958146BC}" type="presOf" srcId="{C26734ED-6942-4B83-BD62-41077B221AF1}" destId="{10538B62-5996-4DE6-A923-D7197CE75C1D}" srcOrd="0" destOrd="0" presId="urn:microsoft.com/office/officeart/2005/8/layout/pList2"/>
    <dgm:cxn modelId="{43F28867-AC32-4167-9028-84EB48348B30}" type="presOf" srcId="{E387DD8E-574E-4942-B8EA-4AB751EA67C6}" destId="{A5A2E4EE-B064-4A52-86F6-BEA4ADA46C37}" srcOrd="0" destOrd="0" presId="urn:microsoft.com/office/officeart/2005/8/layout/pList2"/>
    <dgm:cxn modelId="{9D70706B-628B-44DE-BC4C-8F07D3F42755}" type="presOf" srcId="{D33D050E-D4B3-4B64-A0C6-811A558B2488}" destId="{7957240B-5DDB-49BF-9E1B-C6935893FFAD}" srcOrd="0" destOrd="0" presId="urn:microsoft.com/office/officeart/2005/8/layout/pList2"/>
    <dgm:cxn modelId="{7087BE5A-8991-4897-BFC6-8AD38C8813E9}" type="presOf" srcId="{A9C9C5CC-132D-458C-803E-326D5F7B72DA}" destId="{864BD6BC-6CFF-46E0-8C70-F2A57235E5AE}" srcOrd="0" destOrd="0" presId="urn:microsoft.com/office/officeart/2005/8/layout/pList2"/>
    <dgm:cxn modelId="{2D5AB796-79E4-4EA3-971E-728B1EE5C41D}" srcId="{D33D050E-D4B3-4B64-A0C6-811A558B2488}" destId="{A9C9C5CC-132D-458C-803E-326D5F7B72DA}" srcOrd="1" destOrd="0" parTransId="{556874F8-AEFA-460F-A3D7-F4FF278B6C7E}" sibTransId="{E387DD8E-574E-4942-B8EA-4AB751EA67C6}"/>
    <dgm:cxn modelId="{3E7E1CB8-51C1-42B6-95B8-4945EE1312A1}" srcId="{D33D050E-D4B3-4B64-A0C6-811A558B2488}" destId="{3C928F8D-BCE1-4375-9798-1F1CF514921B}" srcOrd="2" destOrd="0" parTransId="{71F5848B-C974-4524-9134-0A1A035C2A88}" sibTransId="{0163242C-7EFB-4E25-95A2-5724D4A6CA40}"/>
    <dgm:cxn modelId="{0B98A9F4-9AA2-49E8-BC31-3BFE6F0CC8DE}" srcId="{D33D050E-D4B3-4B64-A0C6-811A558B2488}" destId="{05674AFC-47C2-46F1-BF0C-428BD2B05362}" srcOrd="0" destOrd="0" parTransId="{2ECE5419-F199-4E95-AE7D-D5F220F2BB34}" sibTransId="{C26734ED-6942-4B83-BD62-41077B221AF1}"/>
    <dgm:cxn modelId="{8C19AEFB-4024-4A38-B000-056371BED696}" type="presOf" srcId="{05674AFC-47C2-46F1-BF0C-428BD2B05362}" destId="{C4C4444E-3F3D-475B-A79C-EE3972F2D04E}" srcOrd="0" destOrd="0" presId="urn:microsoft.com/office/officeart/2005/8/layout/pList2"/>
    <dgm:cxn modelId="{2122A39E-CAA9-4502-A221-B40E5FFD1054}" type="presParOf" srcId="{7957240B-5DDB-49BF-9E1B-C6935893FFAD}" destId="{5AF727ED-FAB3-4FD1-999F-EED13826922A}" srcOrd="0" destOrd="0" presId="urn:microsoft.com/office/officeart/2005/8/layout/pList2"/>
    <dgm:cxn modelId="{67F85734-CCAE-4271-806C-0AA66EB456C7}" type="presParOf" srcId="{7957240B-5DDB-49BF-9E1B-C6935893FFAD}" destId="{76568FF6-43AA-4ABF-BB6B-D66F7F458B41}" srcOrd="1" destOrd="0" presId="urn:microsoft.com/office/officeart/2005/8/layout/pList2"/>
    <dgm:cxn modelId="{810D7391-F27A-4F92-BD25-39DBAC8A806E}" type="presParOf" srcId="{76568FF6-43AA-4ABF-BB6B-D66F7F458B41}" destId="{3993337D-CEC0-4348-B2AA-73055F4E2C81}" srcOrd="0" destOrd="0" presId="urn:microsoft.com/office/officeart/2005/8/layout/pList2"/>
    <dgm:cxn modelId="{AFBD3C27-D7A4-4D35-9C11-A8FE1FE5521E}" type="presParOf" srcId="{3993337D-CEC0-4348-B2AA-73055F4E2C81}" destId="{C4C4444E-3F3D-475B-A79C-EE3972F2D04E}" srcOrd="0" destOrd="0" presId="urn:microsoft.com/office/officeart/2005/8/layout/pList2"/>
    <dgm:cxn modelId="{A89F66B6-936D-4EF0-9F54-0C9FB9371953}" type="presParOf" srcId="{3993337D-CEC0-4348-B2AA-73055F4E2C81}" destId="{5CBFD0AC-2FFD-4A5D-BB30-2F32CEE4EB80}" srcOrd="1" destOrd="0" presId="urn:microsoft.com/office/officeart/2005/8/layout/pList2"/>
    <dgm:cxn modelId="{A85C25BF-E3D3-4A4C-AEFD-034FD7EA0C89}" type="presParOf" srcId="{3993337D-CEC0-4348-B2AA-73055F4E2C81}" destId="{A9FE7C86-2592-44B5-A9D2-CE757C488B96}" srcOrd="2" destOrd="0" presId="urn:microsoft.com/office/officeart/2005/8/layout/pList2"/>
    <dgm:cxn modelId="{1A20A12F-5A3E-4B7B-852F-50FF2C37710E}" type="presParOf" srcId="{76568FF6-43AA-4ABF-BB6B-D66F7F458B41}" destId="{10538B62-5996-4DE6-A923-D7197CE75C1D}" srcOrd="1" destOrd="0" presId="urn:microsoft.com/office/officeart/2005/8/layout/pList2"/>
    <dgm:cxn modelId="{872A778C-D4A8-4EE8-9E69-E2DD1452E935}" type="presParOf" srcId="{76568FF6-43AA-4ABF-BB6B-D66F7F458B41}" destId="{771ED4C3-4743-4F41-900B-5DFB67B19287}" srcOrd="2" destOrd="0" presId="urn:microsoft.com/office/officeart/2005/8/layout/pList2"/>
    <dgm:cxn modelId="{8455DDF9-13B4-4F38-BB7D-8D5D179B5CE6}" type="presParOf" srcId="{771ED4C3-4743-4F41-900B-5DFB67B19287}" destId="{864BD6BC-6CFF-46E0-8C70-F2A57235E5AE}" srcOrd="0" destOrd="0" presId="urn:microsoft.com/office/officeart/2005/8/layout/pList2"/>
    <dgm:cxn modelId="{DECCE083-4DB9-4CFD-A9A9-810EE0FC8F93}" type="presParOf" srcId="{771ED4C3-4743-4F41-900B-5DFB67B19287}" destId="{85CF929B-4793-4417-A2DC-BF2F5A70C9AE}" srcOrd="1" destOrd="0" presId="urn:microsoft.com/office/officeart/2005/8/layout/pList2"/>
    <dgm:cxn modelId="{BE85B99C-77A2-409F-9CE7-1A94AE9FB8B6}" type="presParOf" srcId="{771ED4C3-4743-4F41-900B-5DFB67B19287}" destId="{1BBFAB31-9435-4643-8657-654DE8030AB1}" srcOrd="2" destOrd="0" presId="urn:microsoft.com/office/officeart/2005/8/layout/pList2"/>
    <dgm:cxn modelId="{F6F1A647-423F-4618-BDC4-7D80FC4BAC2A}" type="presParOf" srcId="{76568FF6-43AA-4ABF-BB6B-D66F7F458B41}" destId="{A5A2E4EE-B064-4A52-86F6-BEA4ADA46C37}" srcOrd="3" destOrd="0" presId="urn:microsoft.com/office/officeart/2005/8/layout/pList2"/>
    <dgm:cxn modelId="{DBEF0DDE-87FA-4B00-915E-D81FB0FB1F9B}" type="presParOf" srcId="{76568FF6-43AA-4ABF-BB6B-D66F7F458B41}" destId="{B328084A-A179-4660-9A04-50609D2F366A}" srcOrd="4" destOrd="0" presId="urn:microsoft.com/office/officeart/2005/8/layout/pList2"/>
    <dgm:cxn modelId="{415FFAC1-58EE-426A-8051-45FF34B38D2F}" type="presParOf" srcId="{B328084A-A179-4660-9A04-50609D2F366A}" destId="{FD3C26A5-E378-47DA-B64E-6FEC8FDE9293}" srcOrd="0" destOrd="0" presId="urn:microsoft.com/office/officeart/2005/8/layout/pList2"/>
    <dgm:cxn modelId="{2D1098E0-F2DB-48DF-97AB-B86D831D1B60}" type="presParOf" srcId="{B328084A-A179-4660-9A04-50609D2F366A}" destId="{C73FFE74-66BE-4DB6-B551-BC1EEED42FA5}" srcOrd="1" destOrd="0" presId="urn:microsoft.com/office/officeart/2005/8/layout/pList2"/>
    <dgm:cxn modelId="{7C1A1D50-3E56-4DDE-9D1B-F33E8B81AEFB}" type="presParOf" srcId="{B328084A-A179-4660-9A04-50609D2F366A}" destId="{FFFB7D18-5CAE-4238-B6A6-2DEF743C5A8E}" srcOrd="2" destOrd="0" presId="urn:microsoft.com/office/officeart/2005/8/layout/p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33D050E-D4B3-4B64-A0C6-811A558B2488}" type="doc">
      <dgm:prSet loTypeId="urn:microsoft.com/office/officeart/2005/8/layout/pList2" loCatId="list" qsTypeId="urn:microsoft.com/office/officeart/2005/8/quickstyle/simple1" qsCatId="simple" csTypeId="urn:microsoft.com/office/officeart/2005/8/colors/accent1_2" csCatId="accent1" phldr="1"/>
      <dgm:spPr/>
    </dgm:pt>
    <dgm:pt modelId="{05674AFC-47C2-46F1-BF0C-428BD2B05362}">
      <dgm:prSet phldrT="[Text]"/>
      <dgm:spPr>
        <a:solidFill>
          <a:schemeClr val="accent5">
            <a:lumMod val="60000"/>
            <a:lumOff val="40000"/>
          </a:schemeClr>
        </a:solidFill>
      </dgm:spPr>
      <dgm:t>
        <a:bodyPr/>
        <a:lstStyle/>
        <a:p>
          <a:pPr algn="ctr"/>
          <a:r>
            <a:rPr lang="en-SG" b="1" i="0" dirty="0">
              <a:solidFill>
                <a:schemeClr val="tx1"/>
              </a:solidFill>
            </a:rPr>
            <a:t>Check the missing values:</a:t>
          </a:r>
        </a:p>
        <a:p>
          <a:pPr algn="l"/>
          <a:r>
            <a:rPr lang="en-US" b="0" i="0" dirty="0"/>
            <a:t>1) Mileage : 2</a:t>
          </a:r>
          <a:br>
            <a:rPr lang="en-US" dirty="0"/>
          </a:br>
          <a:r>
            <a:rPr lang="en-US" b="0" i="0" dirty="0"/>
            <a:t>2) Engine : 36</a:t>
          </a:r>
          <a:br>
            <a:rPr lang="en-US" dirty="0"/>
          </a:br>
          <a:r>
            <a:rPr lang="en-US" b="0" i="0" dirty="0"/>
            <a:t>3) Power : 36</a:t>
          </a:r>
          <a:br>
            <a:rPr lang="en-US" dirty="0"/>
          </a:br>
          <a:r>
            <a:rPr lang="en-US" b="0" i="0" dirty="0"/>
            <a:t>4) Seats : 42</a:t>
          </a:r>
          <a:br>
            <a:rPr lang="en-US" dirty="0"/>
          </a:br>
          <a:r>
            <a:rPr lang="en-US" b="0" i="0" dirty="0"/>
            <a:t>5) New Price : 5195</a:t>
          </a:r>
          <a:endParaRPr lang="en-SG" dirty="0"/>
        </a:p>
      </dgm:t>
    </dgm:pt>
    <dgm:pt modelId="{2ECE5419-F199-4E95-AE7D-D5F220F2BB34}" type="parTrans" cxnId="{0B98A9F4-9AA2-49E8-BC31-3BFE6F0CC8DE}">
      <dgm:prSet/>
      <dgm:spPr/>
      <dgm:t>
        <a:bodyPr/>
        <a:lstStyle/>
        <a:p>
          <a:endParaRPr lang="en-SG"/>
        </a:p>
      </dgm:t>
    </dgm:pt>
    <dgm:pt modelId="{C26734ED-6942-4B83-BD62-41077B221AF1}" type="sibTrans" cxnId="{0B98A9F4-9AA2-49E8-BC31-3BFE6F0CC8DE}">
      <dgm:prSet/>
      <dgm:spPr/>
      <dgm:t>
        <a:bodyPr/>
        <a:lstStyle/>
        <a:p>
          <a:endParaRPr lang="en-SG"/>
        </a:p>
      </dgm:t>
    </dgm:pt>
    <dgm:pt modelId="{A9C9C5CC-132D-458C-803E-326D5F7B72DA}">
      <dgm:prSet phldrT="[Text]"/>
      <dgm:spPr>
        <a:solidFill>
          <a:schemeClr val="accent5">
            <a:lumMod val="60000"/>
            <a:lumOff val="40000"/>
          </a:schemeClr>
        </a:solidFill>
      </dgm:spPr>
      <dgm:t>
        <a:bodyPr/>
        <a:lstStyle/>
        <a:p>
          <a:r>
            <a:rPr lang="en-SG" b="1" i="0" dirty="0">
              <a:solidFill>
                <a:schemeClr val="tx1"/>
              </a:solidFill>
            </a:rPr>
            <a:t>Checking on Duplicate data</a:t>
          </a:r>
          <a:endParaRPr lang="en-SG" b="1" dirty="0">
            <a:solidFill>
              <a:schemeClr val="tx1"/>
            </a:solidFill>
          </a:endParaRPr>
        </a:p>
      </dgm:t>
    </dgm:pt>
    <dgm:pt modelId="{556874F8-AEFA-460F-A3D7-F4FF278B6C7E}" type="parTrans" cxnId="{2D5AB796-79E4-4EA3-971E-728B1EE5C41D}">
      <dgm:prSet/>
      <dgm:spPr/>
      <dgm:t>
        <a:bodyPr/>
        <a:lstStyle/>
        <a:p>
          <a:endParaRPr lang="en-SG"/>
        </a:p>
      </dgm:t>
    </dgm:pt>
    <dgm:pt modelId="{E387DD8E-574E-4942-B8EA-4AB751EA67C6}" type="sibTrans" cxnId="{2D5AB796-79E4-4EA3-971E-728B1EE5C41D}">
      <dgm:prSet/>
      <dgm:spPr/>
      <dgm:t>
        <a:bodyPr/>
        <a:lstStyle/>
        <a:p>
          <a:endParaRPr lang="en-SG"/>
        </a:p>
      </dgm:t>
    </dgm:pt>
    <dgm:pt modelId="{3C928F8D-BCE1-4375-9798-1F1CF514921B}">
      <dgm:prSet phldrT="[Text]"/>
      <dgm:spPr>
        <a:solidFill>
          <a:schemeClr val="accent5">
            <a:lumMod val="60000"/>
            <a:lumOff val="40000"/>
          </a:schemeClr>
        </a:solidFill>
      </dgm:spPr>
      <dgm:t>
        <a:bodyPr/>
        <a:lstStyle/>
        <a:p>
          <a:pPr algn="ctr"/>
          <a:r>
            <a:rPr lang="en-SG" b="1" i="0" dirty="0">
              <a:solidFill>
                <a:schemeClr val="tx1"/>
              </a:solidFill>
            </a:rPr>
            <a:t>Checking on the outliers:</a:t>
          </a:r>
        </a:p>
        <a:p>
          <a:pPr algn="l"/>
          <a:r>
            <a:rPr lang="en-US" b="0" i="0" dirty="0"/>
            <a:t>(a) Seat</a:t>
          </a:r>
          <a:br>
            <a:rPr lang="en-US" dirty="0"/>
          </a:br>
          <a:r>
            <a:rPr lang="en-US" b="0" i="0" dirty="0"/>
            <a:t>(b) Year</a:t>
          </a:r>
          <a:br>
            <a:rPr lang="en-US" dirty="0"/>
          </a:br>
          <a:r>
            <a:rPr lang="en-US" b="0" i="0" dirty="0"/>
            <a:t>(c) Price</a:t>
          </a:r>
          <a:br>
            <a:rPr lang="en-US" dirty="0"/>
          </a:br>
          <a:r>
            <a:rPr lang="en-US" b="0" i="0" dirty="0"/>
            <a:t>(d)</a:t>
          </a:r>
          <a:r>
            <a:rPr lang="en-US" b="0" i="0" dirty="0" err="1"/>
            <a:t>KM_Driven</a:t>
          </a:r>
          <a:endParaRPr lang="en-SG" dirty="0"/>
        </a:p>
      </dgm:t>
    </dgm:pt>
    <dgm:pt modelId="{71F5848B-C974-4524-9134-0A1A035C2A88}" type="parTrans" cxnId="{3E7E1CB8-51C1-42B6-95B8-4945EE1312A1}">
      <dgm:prSet/>
      <dgm:spPr/>
      <dgm:t>
        <a:bodyPr/>
        <a:lstStyle/>
        <a:p>
          <a:endParaRPr lang="en-SG"/>
        </a:p>
      </dgm:t>
    </dgm:pt>
    <dgm:pt modelId="{0163242C-7EFB-4E25-95A2-5724D4A6CA40}" type="sibTrans" cxnId="{3E7E1CB8-51C1-42B6-95B8-4945EE1312A1}">
      <dgm:prSet/>
      <dgm:spPr/>
      <dgm:t>
        <a:bodyPr/>
        <a:lstStyle/>
        <a:p>
          <a:endParaRPr lang="en-SG"/>
        </a:p>
      </dgm:t>
    </dgm:pt>
    <dgm:pt modelId="{7957240B-5DDB-49BF-9E1B-C6935893FFAD}" type="pres">
      <dgm:prSet presAssocID="{D33D050E-D4B3-4B64-A0C6-811A558B2488}" presName="Name0" presStyleCnt="0">
        <dgm:presLayoutVars>
          <dgm:dir/>
          <dgm:resizeHandles val="exact"/>
        </dgm:presLayoutVars>
      </dgm:prSet>
      <dgm:spPr/>
    </dgm:pt>
    <dgm:pt modelId="{5AF727ED-FAB3-4FD1-999F-EED13826922A}" type="pres">
      <dgm:prSet presAssocID="{D33D050E-D4B3-4B64-A0C6-811A558B2488}" presName="bkgdShp" presStyleLbl="alignAccFollowNode1" presStyleIdx="0" presStyleCnt="1" custLinFactNeighborY="381"/>
      <dgm:spPr/>
    </dgm:pt>
    <dgm:pt modelId="{76568FF6-43AA-4ABF-BB6B-D66F7F458B41}" type="pres">
      <dgm:prSet presAssocID="{D33D050E-D4B3-4B64-A0C6-811A558B2488}" presName="linComp" presStyleCnt="0"/>
      <dgm:spPr/>
    </dgm:pt>
    <dgm:pt modelId="{3993337D-CEC0-4348-B2AA-73055F4E2C81}" type="pres">
      <dgm:prSet presAssocID="{05674AFC-47C2-46F1-BF0C-428BD2B05362}" presName="compNode" presStyleCnt="0"/>
      <dgm:spPr/>
    </dgm:pt>
    <dgm:pt modelId="{C4C4444E-3F3D-475B-A79C-EE3972F2D04E}" type="pres">
      <dgm:prSet presAssocID="{05674AFC-47C2-46F1-BF0C-428BD2B05362}" presName="node" presStyleLbl="node1" presStyleIdx="0" presStyleCnt="3" custLinFactNeighborX="-4406" custLinFactNeighborY="25899">
        <dgm:presLayoutVars>
          <dgm:bulletEnabled val="1"/>
        </dgm:presLayoutVars>
      </dgm:prSet>
      <dgm:spPr/>
    </dgm:pt>
    <dgm:pt modelId="{5CBFD0AC-2FFD-4A5D-BB30-2F32CEE4EB80}" type="pres">
      <dgm:prSet presAssocID="{05674AFC-47C2-46F1-BF0C-428BD2B05362}" presName="invisiNode" presStyleLbl="node1" presStyleIdx="0" presStyleCnt="3"/>
      <dgm:spPr/>
    </dgm:pt>
    <dgm:pt modelId="{A9FE7C86-2592-44B5-A9D2-CE757C488B96}" type="pres">
      <dgm:prSet presAssocID="{05674AFC-47C2-46F1-BF0C-428BD2B05362}" presName="imagNode" presStyleLbl="fgImgPlace1" presStyleIdx="0" presStyleCnt="3"/>
      <dgm:spPr>
        <a:blipFill>
          <a:blip xmlns:r="http://schemas.openxmlformats.org/officeDocument/2006/relationships" r:embed="rId1">
            <a:extLst>
              <a:ext uri="{28A0092B-C50C-407E-A947-70E740481C1C}">
                <a14:useLocalDpi xmlns:a14="http://schemas.microsoft.com/office/drawing/2010/main" val="0"/>
              </a:ext>
            </a:extLst>
          </a:blip>
          <a:srcRect/>
          <a:stretch>
            <a:fillRect l="-20000" r="-20000"/>
          </a:stretch>
        </a:blipFill>
      </dgm:spPr>
    </dgm:pt>
    <dgm:pt modelId="{10538B62-5996-4DE6-A923-D7197CE75C1D}" type="pres">
      <dgm:prSet presAssocID="{C26734ED-6942-4B83-BD62-41077B221AF1}" presName="sibTrans" presStyleLbl="sibTrans2D1" presStyleIdx="0" presStyleCnt="0"/>
      <dgm:spPr/>
    </dgm:pt>
    <dgm:pt modelId="{771ED4C3-4743-4F41-900B-5DFB67B19287}" type="pres">
      <dgm:prSet presAssocID="{A9C9C5CC-132D-458C-803E-326D5F7B72DA}" presName="compNode" presStyleCnt="0"/>
      <dgm:spPr/>
    </dgm:pt>
    <dgm:pt modelId="{864BD6BC-6CFF-46E0-8C70-F2A57235E5AE}" type="pres">
      <dgm:prSet presAssocID="{A9C9C5CC-132D-458C-803E-326D5F7B72DA}" presName="node" presStyleLbl="node1" presStyleIdx="1" presStyleCnt="3">
        <dgm:presLayoutVars>
          <dgm:bulletEnabled val="1"/>
        </dgm:presLayoutVars>
      </dgm:prSet>
      <dgm:spPr/>
    </dgm:pt>
    <dgm:pt modelId="{85CF929B-4793-4417-A2DC-BF2F5A70C9AE}" type="pres">
      <dgm:prSet presAssocID="{A9C9C5CC-132D-458C-803E-326D5F7B72DA}" presName="invisiNode" presStyleLbl="node1" presStyleIdx="1" presStyleCnt="3"/>
      <dgm:spPr/>
    </dgm:pt>
    <dgm:pt modelId="{1BBFAB31-9435-4643-8657-654DE8030AB1}" type="pres">
      <dgm:prSet presAssocID="{A9C9C5CC-132D-458C-803E-326D5F7B72DA}" presName="imagNode" presStyleLbl="fgImgPlace1" presStyleIdx="1" presStyleCnt="3"/>
      <dgm:spPr>
        <a:blipFill>
          <a:blip xmlns:r="http://schemas.openxmlformats.org/officeDocument/2006/relationships" r:embed="rId2">
            <a:extLst>
              <a:ext uri="{28A0092B-C50C-407E-A947-70E740481C1C}">
                <a14:useLocalDpi xmlns:a14="http://schemas.microsoft.com/office/drawing/2010/main" val="0"/>
              </a:ext>
            </a:extLst>
          </a:blip>
          <a:srcRect/>
          <a:stretch>
            <a:fillRect l="-29000" r="-29000"/>
          </a:stretch>
        </a:blipFill>
      </dgm:spPr>
    </dgm:pt>
    <dgm:pt modelId="{A5A2E4EE-B064-4A52-86F6-BEA4ADA46C37}" type="pres">
      <dgm:prSet presAssocID="{E387DD8E-574E-4942-B8EA-4AB751EA67C6}" presName="sibTrans" presStyleLbl="sibTrans2D1" presStyleIdx="0" presStyleCnt="0"/>
      <dgm:spPr/>
    </dgm:pt>
    <dgm:pt modelId="{B328084A-A179-4660-9A04-50609D2F366A}" type="pres">
      <dgm:prSet presAssocID="{3C928F8D-BCE1-4375-9798-1F1CF514921B}" presName="compNode" presStyleCnt="0"/>
      <dgm:spPr/>
    </dgm:pt>
    <dgm:pt modelId="{FD3C26A5-E378-47DA-B64E-6FEC8FDE9293}" type="pres">
      <dgm:prSet presAssocID="{3C928F8D-BCE1-4375-9798-1F1CF514921B}" presName="node" presStyleLbl="node1" presStyleIdx="2" presStyleCnt="3" custLinFactNeighborX="4704">
        <dgm:presLayoutVars>
          <dgm:bulletEnabled val="1"/>
        </dgm:presLayoutVars>
      </dgm:prSet>
      <dgm:spPr/>
    </dgm:pt>
    <dgm:pt modelId="{C73FFE74-66BE-4DB6-B551-BC1EEED42FA5}" type="pres">
      <dgm:prSet presAssocID="{3C928F8D-BCE1-4375-9798-1F1CF514921B}" presName="invisiNode" presStyleLbl="node1" presStyleIdx="2" presStyleCnt="3"/>
      <dgm:spPr/>
    </dgm:pt>
    <dgm:pt modelId="{FFFB7D18-5CAE-4238-B6A6-2DEF743C5A8E}" type="pres">
      <dgm:prSet presAssocID="{3C928F8D-BCE1-4375-9798-1F1CF514921B}" presName="imagNode" presStyleLbl="fgImgPlac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a:stretch>
            <a:fillRect l="-3000" r="-3000"/>
          </a:stretch>
        </a:blipFill>
      </dgm:spPr>
    </dgm:pt>
  </dgm:ptLst>
  <dgm:cxnLst>
    <dgm:cxn modelId="{E65DA327-7AF7-4740-A7DD-14DAD21108DB}" type="presOf" srcId="{3C928F8D-BCE1-4375-9798-1F1CF514921B}" destId="{FD3C26A5-E378-47DA-B64E-6FEC8FDE9293}" srcOrd="0" destOrd="0" presId="urn:microsoft.com/office/officeart/2005/8/layout/pList2"/>
    <dgm:cxn modelId="{DD68F02F-EF11-4FCB-93DB-B19D958146BC}" type="presOf" srcId="{C26734ED-6942-4B83-BD62-41077B221AF1}" destId="{10538B62-5996-4DE6-A923-D7197CE75C1D}" srcOrd="0" destOrd="0" presId="urn:microsoft.com/office/officeart/2005/8/layout/pList2"/>
    <dgm:cxn modelId="{43F28867-AC32-4167-9028-84EB48348B30}" type="presOf" srcId="{E387DD8E-574E-4942-B8EA-4AB751EA67C6}" destId="{A5A2E4EE-B064-4A52-86F6-BEA4ADA46C37}" srcOrd="0" destOrd="0" presId="urn:microsoft.com/office/officeart/2005/8/layout/pList2"/>
    <dgm:cxn modelId="{9D70706B-628B-44DE-BC4C-8F07D3F42755}" type="presOf" srcId="{D33D050E-D4B3-4B64-A0C6-811A558B2488}" destId="{7957240B-5DDB-49BF-9E1B-C6935893FFAD}" srcOrd="0" destOrd="0" presId="urn:microsoft.com/office/officeart/2005/8/layout/pList2"/>
    <dgm:cxn modelId="{7087BE5A-8991-4897-BFC6-8AD38C8813E9}" type="presOf" srcId="{A9C9C5CC-132D-458C-803E-326D5F7B72DA}" destId="{864BD6BC-6CFF-46E0-8C70-F2A57235E5AE}" srcOrd="0" destOrd="0" presId="urn:microsoft.com/office/officeart/2005/8/layout/pList2"/>
    <dgm:cxn modelId="{2D5AB796-79E4-4EA3-971E-728B1EE5C41D}" srcId="{D33D050E-D4B3-4B64-A0C6-811A558B2488}" destId="{A9C9C5CC-132D-458C-803E-326D5F7B72DA}" srcOrd="1" destOrd="0" parTransId="{556874F8-AEFA-460F-A3D7-F4FF278B6C7E}" sibTransId="{E387DD8E-574E-4942-B8EA-4AB751EA67C6}"/>
    <dgm:cxn modelId="{3E7E1CB8-51C1-42B6-95B8-4945EE1312A1}" srcId="{D33D050E-D4B3-4B64-A0C6-811A558B2488}" destId="{3C928F8D-BCE1-4375-9798-1F1CF514921B}" srcOrd="2" destOrd="0" parTransId="{71F5848B-C974-4524-9134-0A1A035C2A88}" sibTransId="{0163242C-7EFB-4E25-95A2-5724D4A6CA40}"/>
    <dgm:cxn modelId="{0B98A9F4-9AA2-49E8-BC31-3BFE6F0CC8DE}" srcId="{D33D050E-D4B3-4B64-A0C6-811A558B2488}" destId="{05674AFC-47C2-46F1-BF0C-428BD2B05362}" srcOrd="0" destOrd="0" parTransId="{2ECE5419-F199-4E95-AE7D-D5F220F2BB34}" sibTransId="{C26734ED-6942-4B83-BD62-41077B221AF1}"/>
    <dgm:cxn modelId="{8C19AEFB-4024-4A38-B000-056371BED696}" type="presOf" srcId="{05674AFC-47C2-46F1-BF0C-428BD2B05362}" destId="{C4C4444E-3F3D-475B-A79C-EE3972F2D04E}" srcOrd="0" destOrd="0" presId="urn:microsoft.com/office/officeart/2005/8/layout/pList2"/>
    <dgm:cxn modelId="{2122A39E-CAA9-4502-A221-B40E5FFD1054}" type="presParOf" srcId="{7957240B-5DDB-49BF-9E1B-C6935893FFAD}" destId="{5AF727ED-FAB3-4FD1-999F-EED13826922A}" srcOrd="0" destOrd="0" presId="urn:microsoft.com/office/officeart/2005/8/layout/pList2"/>
    <dgm:cxn modelId="{67F85734-CCAE-4271-806C-0AA66EB456C7}" type="presParOf" srcId="{7957240B-5DDB-49BF-9E1B-C6935893FFAD}" destId="{76568FF6-43AA-4ABF-BB6B-D66F7F458B41}" srcOrd="1" destOrd="0" presId="urn:microsoft.com/office/officeart/2005/8/layout/pList2"/>
    <dgm:cxn modelId="{810D7391-F27A-4F92-BD25-39DBAC8A806E}" type="presParOf" srcId="{76568FF6-43AA-4ABF-BB6B-D66F7F458B41}" destId="{3993337D-CEC0-4348-B2AA-73055F4E2C81}" srcOrd="0" destOrd="0" presId="urn:microsoft.com/office/officeart/2005/8/layout/pList2"/>
    <dgm:cxn modelId="{AFBD3C27-D7A4-4D35-9C11-A8FE1FE5521E}" type="presParOf" srcId="{3993337D-CEC0-4348-B2AA-73055F4E2C81}" destId="{C4C4444E-3F3D-475B-A79C-EE3972F2D04E}" srcOrd="0" destOrd="0" presId="urn:microsoft.com/office/officeart/2005/8/layout/pList2"/>
    <dgm:cxn modelId="{A89F66B6-936D-4EF0-9F54-0C9FB9371953}" type="presParOf" srcId="{3993337D-CEC0-4348-B2AA-73055F4E2C81}" destId="{5CBFD0AC-2FFD-4A5D-BB30-2F32CEE4EB80}" srcOrd="1" destOrd="0" presId="urn:microsoft.com/office/officeart/2005/8/layout/pList2"/>
    <dgm:cxn modelId="{A85C25BF-E3D3-4A4C-AEFD-034FD7EA0C89}" type="presParOf" srcId="{3993337D-CEC0-4348-B2AA-73055F4E2C81}" destId="{A9FE7C86-2592-44B5-A9D2-CE757C488B96}" srcOrd="2" destOrd="0" presId="urn:microsoft.com/office/officeart/2005/8/layout/pList2"/>
    <dgm:cxn modelId="{1A20A12F-5A3E-4B7B-852F-50FF2C37710E}" type="presParOf" srcId="{76568FF6-43AA-4ABF-BB6B-D66F7F458B41}" destId="{10538B62-5996-4DE6-A923-D7197CE75C1D}" srcOrd="1" destOrd="0" presId="urn:microsoft.com/office/officeart/2005/8/layout/pList2"/>
    <dgm:cxn modelId="{872A778C-D4A8-4EE8-9E69-E2DD1452E935}" type="presParOf" srcId="{76568FF6-43AA-4ABF-BB6B-D66F7F458B41}" destId="{771ED4C3-4743-4F41-900B-5DFB67B19287}" srcOrd="2" destOrd="0" presId="urn:microsoft.com/office/officeart/2005/8/layout/pList2"/>
    <dgm:cxn modelId="{8455DDF9-13B4-4F38-BB7D-8D5D179B5CE6}" type="presParOf" srcId="{771ED4C3-4743-4F41-900B-5DFB67B19287}" destId="{864BD6BC-6CFF-46E0-8C70-F2A57235E5AE}" srcOrd="0" destOrd="0" presId="urn:microsoft.com/office/officeart/2005/8/layout/pList2"/>
    <dgm:cxn modelId="{DECCE083-4DB9-4CFD-A9A9-810EE0FC8F93}" type="presParOf" srcId="{771ED4C3-4743-4F41-900B-5DFB67B19287}" destId="{85CF929B-4793-4417-A2DC-BF2F5A70C9AE}" srcOrd="1" destOrd="0" presId="urn:microsoft.com/office/officeart/2005/8/layout/pList2"/>
    <dgm:cxn modelId="{BE85B99C-77A2-409F-9CE7-1A94AE9FB8B6}" type="presParOf" srcId="{771ED4C3-4743-4F41-900B-5DFB67B19287}" destId="{1BBFAB31-9435-4643-8657-654DE8030AB1}" srcOrd="2" destOrd="0" presId="urn:microsoft.com/office/officeart/2005/8/layout/pList2"/>
    <dgm:cxn modelId="{F6F1A647-423F-4618-BDC4-7D80FC4BAC2A}" type="presParOf" srcId="{76568FF6-43AA-4ABF-BB6B-D66F7F458B41}" destId="{A5A2E4EE-B064-4A52-86F6-BEA4ADA46C37}" srcOrd="3" destOrd="0" presId="urn:microsoft.com/office/officeart/2005/8/layout/pList2"/>
    <dgm:cxn modelId="{DBEF0DDE-87FA-4B00-915E-D81FB0FB1F9B}" type="presParOf" srcId="{76568FF6-43AA-4ABF-BB6B-D66F7F458B41}" destId="{B328084A-A179-4660-9A04-50609D2F366A}" srcOrd="4" destOrd="0" presId="urn:microsoft.com/office/officeart/2005/8/layout/pList2"/>
    <dgm:cxn modelId="{415FFAC1-58EE-426A-8051-45FF34B38D2F}" type="presParOf" srcId="{B328084A-A179-4660-9A04-50609D2F366A}" destId="{FD3C26A5-E378-47DA-B64E-6FEC8FDE9293}" srcOrd="0" destOrd="0" presId="urn:microsoft.com/office/officeart/2005/8/layout/pList2"/>
    <dgm:cxn modelId="{2D1098E0-F2DB-48DF-97AB-B86D831D1B60}" type="presParOf" srcId="{B328084A-A179-4660-9A04-50609D2F366A}" destId="{C73FFE74-66BE-4DB6-B551-BC1EEED42FA5}" srcOrd="1" destOrd="0" presId="urn:microsoft.com/office/officeart/2005/8/layout/pList2"/>
    <dgm:cxn modelId="{7C1A1D50-3E56-4DDE-9D1B-F33E8B81AEFB}" type="presParOf" srcId="{B328084A-A179-4660-9A04-50609D2F366A}" destId="{FFFB7D18-5CAE-4238-B6A6-2DEF743C5A8E}" srcOrd="2" destOrd="0" presId="urn:microsoft.com/office/officeart/2005/8/layout/p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98ED7636-3F49-4D1F-B2EE-E056918D0F15}" type="doc">
      <dgm:prSet loTypeId="urn:microsoft.com/office/officeart/2005/8/layout/hierarchy3" loCatId="list" qsTypeId="urn:microsoft.com/office/officeart/2005/8/quickstyle/3d2" qsCatId="3D" csTypeId="urn:microsoft.com/office/officeart/2005/8/colors/accent3_1" csCatId="accent3" phldr="1"/>
      <dgm:spPr/>
      <dgm:t>
        <a:bodyPr/>
        <a:lstStyle/>
        <a:p>
          <a:endParaRPr lang="en-SG"/>
        </a:p>
      </dgm:t>
    </dgm:pt>
    <dgm:pt modelId="{B6EFE5A3-3766-4916-9E3A-E9D539CE73E5}">
      <dgm:prSet phldrT="[Text]"/>
      <dgm:spPr/>
      <dgm:t>
        <a:bodyPr/>
        <a:lstStyle/>
        <a:p>
          <a:r>
            <a:rPr lang="en-SG" b="1" i="0" dirty="0"/>
            <a:t>New Price</a:t>
          </a:r>
          <a:endParaRPr lang="en-SG" dirty="0"/>
        </a:p>
      </dgm:t>
    </dgm:pt>
    <dgm:pt modelId="{8F70FAE5-3B36-412B-9B67-6B22A47B28CF}" type="parTrans" cxnId="{F2842861-6E94-4096-B1C9-C44A52E15BB9}">
      <dgm:prSet/>
      <dgm:spPr/>
      <dgm:t>
        <a:bodyPr/>
        <a:lstStyle/>
        <a:p>
          <a:endParaRPr lang="en-SG"/>
        </a:p>
      </dgm:t>
    </dgm:pt>
    <dgm:pt modelId="{ECE5A5E0-3FB9-4DA0-A31E-2312F3E3A291}" type="sibTrans" cxnId="{F2842861-6E94-4096-B1C9-C44A52E15BB9}">
      <dgm:prSet/>
      <dgm:spPr/>
      <dgm:t>
        <a:bodyPr/>
        <a:lstStyle/>
        <a:p>
          <a:endParaRPr lang="en-SG"/>
        </a:p>
      </dgm:t>
    </dgm:pt>
    <dgm:pt modelId="{8515E56B-D715-40A2-B6D5-AD5DE77C6962}">
      <dgm:prSet phldrT="[Text]"/>
      <dgm:spPr/>
      <dgm:t>
        <a:bodyPr/>
        <a:lstStyle/>
        <a:p>
          <a:r>
            <a:rPr lang="en-SG" b="1" i="0" dirty="0"/>
            <a:t>86% missing value.</a:t>
          </a:r>
          <a:endParaRPr lang="en-SG" dirty="0"/>
        </a:p>
      </dgm:t>
    </dgm:pt>
    <dgm:pt modelId="{128C4A9A-3FF8-455B-829D-D2F804A40016}" type="parTrans" cxnId="{5FD42A1E-0C34-4487-A356-CAC918CE15A8}">
      <dgm:prSet/>
      <dgm:spPr/>
      <dgm:t>
        <a:bodyPr/>
        <a:lstStyle/>
        <a:p>
          <a:endParaRPr lang="en-SG"/>
        </a:p>
      </dgm:t>
    </dgm:pt>
    <dgm:pt modelId="{F61C07DF-6074-4F68-9615-7859D82E85E9}" type="sibTrans" cxnId="{5FD42A1E-0C34-4487-A356-CAC918CE15A8}">
      <dgm:prSet/>
      <dgm:spPr/>
      <dgm:t>
        <a:bodyPr/>
        <a:lstStyle/>
        <a:p>
          <a:endParaRPr lang="en-SG"/>
        </a:p>
      </dgm:t>
    </dgm:pt>
    <dgm:pt modelId="{55D49F2A-D768-4F39-B1D1-FFF716773110}">
      <dgm:prSet phldrT="[Text]"/>
      <dgm:spPr/>
      <dgm:t>
        <a:bodyPr/>
        <a:lstStyle/>
        <a:p>
          <a:r>
            <a:rPr lang="en-SG" b="1" i="0" dirty="0"/>
            <a:t>produce valuable insights</a:t>
          </a:r>
          <a:endParaRPr lang="en-SG" dirty="0"/>
        </a:p>
      </dgm:t>
    </dgm:pt>
    <dgm:pt modelId="{76A4F423-D782-49C0-B187-24181CD6CBF6}" type="parTrans" cxnId="{91AA3C6F-D823-4F4A-BC9A-29F3C542C572}">
      <dgm:prSet/>
      <dgm:spPr/>
      <dgm:t>
        <a:bodyPr/>
        <a:lstStyle/>
        <a:p>
          <a:endParaRPr lang="en-SG"/>
        </a:p>
      </dgm:t>
    </dgm:pt>
    <dgm:pt modelId="{4F1794FF-DA96-410C-829D-0DA516E8486F}" type="sibTrans" cxnId="{91AA3C6F-D823-4F4A-BC9A-29F3C542C572}">
      <dgm:prSet/>
      <dgm:spPr/>
      <dgm:t>
        <a:bodyPr/>
        <a:lstStyle/>
        <a:p>
          <a:endParaRPr lang="en-SG"/>
        </a:p>
      </dgm:t>
    </dgm:pt>
    <dgm:pt modelId="{C257B525-F69C-4FA2-8BA5-3E6222081757}">
      <dgm:prSet phldrT="[Text]"/>
      <dgm:spPr/>
      <dgm:t>
        <a:bodyPr/>
        <a:lstStyle/>
        <a:p>
          <a:r>
            <a:rPr lang="en-SG" b="1" i="0" dirty="0"/>
            <a:t>Mileage</a:t>
          </a:r>
          <a:endParaRPr lang="en-SG" dirty="0"/>
        </a:p>
      </dgm:t>
    </dgm:pt>
    <dgm:pt modelId="{386AAC86-70E1-4317-8EB2-C91859B9AE78}" type="parTrans" cxnId="{950A960E-C5FA-49CC-8280-EA6BF98913ED}">
      <dgm:prSet/>
      <dgm:spPr/>
      <dgm:t>
        <a:bodyPr/>
        <a:lstStyle/>
        <a:p>
          <a:endParaRPr lang="en-SG"/>
        </a:p>
      </dgm:t>
    </dgm:pt>
    <dgm:pt modelId="{DD9D2F28-CD46-48D8-889F-EA3978E4CAA8}" type="sibTrans" cxnId="{950A960E-C5FA-49CC-8280-EA6BF98913ED}">
      <dgm:prSet/>
      <dgm:spPr/>
      <dgm:t>
        <a:bodyPr/>
        <a:lstStyle/>
        <a:p>
          <a:endParaRPr lang="en-SG"/>
        </a:p>
      </dgm:t>
    </dgm:pt>
    <dgm:pt modelId="{9A849A69-31A7-4A00-ABAA-532CA2EAC290}">
      <dgm:prSet phldrT="[Text]"/>
      <dgm:spPr/>
      <dgm:t>
        <a:bodyPr/>
        <a:lstStyle/>
        <a:p>
          <a:r>
            <a:rPr lang="en-SG" b="1" i="0" dirty="0"/>
            <a:t>2 rows affected</a:t>
          </a:r>
          <a:endParaRPr lang="en-SG" b="1" dirty="0"/>
        </a:p>
      </dgm:t>
    </dgm:pt>
    <dgm:pt modelId="{241FE76F-27DE-4AEF-9286-632BAB4AC7C0}" type="parTrans" cxnId="{967D2F15-5831-4499-9173-B34ACF28EB96}">
      <dgm:prSet/>
      <dgm:spPr/>
      <dgm:t>
        <a:bodyPr/>
        <a:lstStyle/>
        <a:p>
          <a:endParaRPr lang="en-SG"/>
        </a:p>
      </dgm:t>
    </dgm:pt>
    <dgm:pt modelId="{303164AB-87DE-47F1-8707-85DFD5B6C6ED}" type="sibTrans" cxnId="{967D2F15-5831-4499-9173-B34ACF28EB96}">
      <dgm:prSet/>
      <dgm:spPr/>
      <dgm:t>
        <a:bodyPr/>
        <a:lstStyle/>
        <a:p>
          <a:endParaRPr lang="en-SG"/>
        </a:p>
      </dgm:t>
    </dgm:pt>
    <dgm:pt modelId="{E34F34B4-72F6-4AFA-B0F2-289919B6B77D}">
      <dgm:prSet phldrT="[Text]"/>
      <dgm:spPr/>
      <dgm:t>
        <a:bodyPr/>
        <a:lstStyle/>
        <a:p>
          <a:r>
            <a:rPr lang="en-US" b="1" i="0" dirty="0"/>
            <a:t>Minor issue in affecting the data analysis</a:t>
          </a:r>
          <a:endParaRPr lang="en-SG" b="1" dirty="0"/>
        </a:p>
      </dgm:t>
    </dgm:pt>
    <dgm:pt modelId="{70581E6A-5830-4518-B499-C681BE24A1EA}" type="parTrans" cxnId="{03DF3D73-A207-4E08-8FE0-A5E19F830135}">
      <dgm:prSet/>
      <dgm:spPr/>
      <dgm:t>
        <a:bodyPr/>
        <a:lstStyle/>
        <a:p>
          <a:endParaRPr lang="en-SG"/>
        </a:p>
      </dgm:t>
    </dgm:pt>
    <dgm:pt modelId="{18193EB9-87BD-4F90-B60D-9C018031A762}" type="sibTrans" cxnId="{03DF3D73-A207-4E08-8FE0-A5E19F830135}">
      <dgm:prSet/>
      <dgm:spPr/>
      <dgm:t>
        <a:bodyPr/>
        <a:lstStyle/>
        <a:p>
          <a:endParaRPr lang="en-SG"/>
        </a:p>
      </dgm:t>
    </dgm:pt>
    <dgm:pt modelId="{2F9B2FD9-0A2A-4F6B-91E9-E7BC2AC21616}">
      <dgm:prSet/>
      <dgm:spPr/>
      <dgm:t>
        <a:bodyPr/>
        <a:lstStyle/>
        <a:p>
          <a:r>
            <a:rPr lang="en-US" b="1" i="0" dirty="0"/>
            <a:t>Impute the missing values using mean by matching the same model ,brand and variant .</a:t>
          </a:r>
          <a:endParaRPr lang="en-US" b="1" i="0" dirty="0">
            <a:solidFill>
              <a:srgbClr val="000000"/>
            </a:solidFill>
            <a:effectLst/>
            <a:latin typeface="Helvetica Neue"/>
          </a:endParaRPr>
        </a:p>
      </dgm:t>
    </dgm:pt>
    <dgm:pt modelId="{12DA2B7D-5870-4AF3-AA6E-F1D53BE14392}" type="parTrans" cxnId="{3717F84E-7309-40E5-AEAC-020311E7EEE2}">
      <dgm:prSet/>
      <dgm:spPr/>
      <dgm:t>
        <a:bodyPr/>
        <a:lstStyle/>
        <a:p>
          <a:endParaRPr lang="en-SG"/>
        </a:p>
      </dgm:t>
    </dgm:pt>
    <dgm:pt modelId="{9A0C47DF-20E1-4FFF-9089-2988E01137A5}" type="sibTrans" cxnId="{3717F84E-7309-40E5-AEAC-020311E7EEE2}">
      <dgm:prSet/>
      <dgm:spPr/>
      <dgm:t>
        <a:bodyPr/>
        <a:lstStyle/>
        <a:p>
          <a:endParaRPr lang="en-SG"/>
        </a:p>
      </dgm:t>
    </dgm:pt>
    <dgm:pt modelId="{8269CC1C-91B0-49CF-B1C4-A1F5A523E87D}">
      <dgm:prSet/>
      <dgm:spPr/>
      <dgm:t>
        <a:bodyPr/>
        <a:lstStyle/>
        <a:p>
          <a:r>
            <a:rPr lang="en-SG" b="1" i="0"/>
            <a:t>Drop the missing values</a:t>
          </a:r>
          <a:endParaRPr lang="en-SG" b="1"/>
        </a:p>
      </dgm:t>
    </dgm:pt>
    <dgm:pt modelId="{5C901F06-0176-4A3E-95D6-316175A66A98}" type="parTrans" cxnId="{747D6F09-1763-421C-8FA2-C3367DE18D58}">
      <dgm:prSet/>
      <dgm:spPr/>
      <dgm:t>
        <a:bodyPr/>
        <a:lstStyle/>
        <a:p>
          <a:endParaRPr lang="en-SG"/>
        </a:p>
      </dgm:t>
    </dgm:pt>
    <dgm:pt modelId="{2E75CD74-290A-428E-9264-5928AE467C63}" type="sibTrans" cxnId="{747D6F09-1763-421C-8FA2-C3367DE18D58}">
      <dgm:prSet/>
      <dgm:spPr/>
      <dgm:t>
        <a:bodyPr/>
        <a:lstStyle/>
        <a:p>
          <a:endParaRPr lang="en-SG"/>
        </a:p>
      </dgm:t>
    </dgm:pt>
    <dgm:pt modelId="{13BB010B-45C6-40BC-8DB1-546CFB397099}" type="pres">
      <dgm:prSet presAssocID="{98ED7636-3F49-4D1F-B2EE-E056918D0F15}" presName="diagram" presStyleCnt="0">
        <dgm:presLayoutVars>
          <dgm:chPref val="1"/>
          <dgm:dir/>
          <dgm:animOne val="branch"/>
          <dgm:animLvl val="lvl"/>
          <dgm:resizeHandles/>
        </dgm:presLayoutVars>
      </dgm:prSet>
      <dgm:spPr/>
    </dgm:pt>
    <dgm:pt modelId="{393F95A2-5448-4640-B1F3-7FCCC1CFD438}" type="pres">
      <dgm:prSet presAssocID="{B6EFE5A3-3766-4916-9E3A-E9D539CE73E5}" presName="root" presStyleCnt="0"/>
      <dgm:spPr/>
    </dgm:pt>
    <dgm:pt modelId="{C914375C-35E7-4DC5-B99A-18F84BED8DDB}" type="pres">
      <dgm:prSet presAssocID="{B6EFE5A3-3766-4916-9E3A-E9D539CE73E5}" presName="rootComposite" presStyleCnt="0"/>
      <dgm:spPr/>
    </dgm:pt>
    <dgm:pt modelId="{E127938F-9E77-4E45-A8AA-D8D26CA0C4FF}" type="pres">
      <dgm:prSet presAssocID="{B6EFE5A3-3766-4916-9E3A-E9D539CE73E5}" presName="rootText" presStyleLbl="node1" presStyleIdx="0" presStyleCnt="2"/>
      <dgm:spPr/>
    </dgm:pt>
    <dgm:pt modelId="{D26A8C10-3A73-4945-98C2-1407D46ACFE3}" type="pres">
      <dgm:prSet presAssocID="{B6EFE5A3-3766-4916-9E3A-E9D539CE73E5}" presName="rootConnector" presStyleLbl="node1" presStyleIdx="0" presStyleCnt="2"/>
      <dgm:spPr/>
    </dgm:pt>
    <dgm:pt modelId="{719A0408-6525-465E-B835-6508C8C2EECE}" type="pres">
      <dgm:prSet presAssocID="{B6EFE5A3-3766-4916-9E3A-E9D539CE73E5}" presName="childShape" presStyleCnt="0"/>
      <dgm:spPr/>
    </dgm:pt>
    <dgm:pt modelId="{2ECF73AF-2BBE-4549-AD4C-8336DAB32807}" type="pres">
      <dgm:prSet presAssocID="{128C4A9A-3FF8-455B-829D-D2F804A40016}" presName="Name13" presStyleLbl="parChTrans1D2" presStyleIdx="0" presStyleCnt="6"/>
      <dgm:spPr/>
    </dgm:pt>
    <dgm:pt modelId="{46CBCBC0-8E68-476B-B956-B0BFE685AA69}" type="pres">
      <dgm:prSet presAssocID="{8515E56B-D715-40A2-B6D5-AD5DE77C6962}" presName="childText" presStyleLbl="bgAcc1" presStyleIdx="0" presStyleCnt="6">
        <dgm:presLayoutVars>
          <dgm:bulletEnabled val="1"/>
        </dgm:presLayoutVars>
      </dgm:prSet>
      <dgm:spPr/>
    </dgm:pt>
    <dgm:pt modelId="{6ECB67B3-516A-4DA2-83DF-DA055BBEFDF3}" type="pres">
      <dgm:prSet presAssocID="{76A4F423-D782-49C0-B187-24181CD6CBF6}" presName="Name13" presStyleLbl="parChTrans1D2" presStyleIdx="1" presStyleCnt="6"/>
      <dgm:spPr/>
    </dgm:pt>
    <dgm:pt modelId="{194DE0B2-876B-4C98-B1CE-1EC1075C9E6B}" type="pres">
      <dgm:prSet presAssocID="{55D49F2A-D768-4F39-B1D1-FFF716773110}" presName="childText" presStyleLbl="bgAcc1" presStyleIdx="1" presStyleCnt="6">
        <dgm:presLayoutVars>
          <dgm:bulletEnabled val="1"/>
        </dgm:presLayoutVars>
      </dgm:prSet>
      <dgm:spPr/>
    </dgm:pt>
    <dgm:pt modelId="{DDB3347A-C0CB-44A1-8BAC-D7BE7B0ED5C1}" type="pres">
      <dgm:prSet presAssocID="{12DA2B7D-5870-4AF3-AA6E-F1D53BE14392}" presName="Name13" presStyleLbl="parChTrans1D2" presStyleIdx="2" presStyleCnt="6"/>
      <dgm:spPr/>
    </dgm:pt>
    <dgm:pt modelId="{7C27A4BB-0321-4A54-BAE6-BAE80128BCE0}" type="pres">
      <dgm:prSet presAssocID="{2F9B2FD9-0A2A-4F6B-91E9-E7BC2AC21616}" presName="childText" presStyleLbl="bgAcc1" presStyleIdx="2" presStyleCnt="6">
        <dgm:presLayoutVars>
          <dgm:bulletEnabled val="1"/>
        </dgm:presLayoutVars>
      </dgm:prSet>
      <dgm:spPr/>
    </dgm:pt>
    <dgm:pt modelId="{F8CDC2C2-20A6-40CC-AE6E-620487967B74}" type="pres">
      <dgm:prSet presAssocID="{C257B525-F69C-4FA2-8BA5-3E6222081757}" presName="root" presStyleCnt="0"/>
      <dgm:spPr/>
    </dgm:pt>
    <dgm:pt modelId="{3C51C829-00F4-46D5-84EF-AC7A934B16CF}" type="pres">
      <dgm:prSet presAssocID="{C257B525-F69C-4FA2-8BA5-3E6222081757}" presName="rootComposite" presStyleCnt="0"/>
      <dgm:spPr/>
    </dgm:pt>
    <dgm:pt modelId="{5F4D3C5C-55CB-45A1-9F7D-540B1C5554AB}" type="pres">
      <dgm:prSet presAssocID="{C257B525-F69C-4FA2-8BA5-3E6222081757}" presName="rootText" presStyleLbl="node1" presStyleIdx="1" presStyleCnt="2"/>
      <dgm:spPr/>
    </dgm:pt>
    <dgm:pt modelId="{7689AD59-FA73-473B-B2F5-FEEAC2F2CE46}" type="pres">
      <dgm:prSet presAssocID="{C257B525-F69C-4FA2-8BA5-3E6222081757}" presName="rootConnector" presStyleLbl="node1" presStyleIdx="1" presStyleCnt="2"/>
      <dgm:spPr/>
    </dgm:pt>
    <dgm:pt modelId="{DBB5D7DB-1407-4A27-A3B2-6FDE9ABC2704}" type="pres">
      <dgm:prSet presAssocID="{C257B525-F69C-4FA2-8BA5-3E6222081757}" presName="childShape" presStyleCnt="0"/>
      <dgm:spPr/>
    </dgm:pt>
    <dgm:pt modelId="{B927A7B5-A79B-4FE7-8C87-463A4407029D}" type="pres">
      <dgm:prSet presAssocID="{241FE76F-27DE-4AEF-9286-632BAB4AC7C0}" presName="Name13" presStyleLbl="parChTrans1D2" presStyleIdx="3" presStyleCnt="6"/>
      <dgm:spPr/>
    </dgm:pt>
    <dgm:pt modelId="{4E29F616-F879-46E9-93FB-C63C767D5536}" type="pres">
      <dgm:prSet presAssocID="{9A849A69-31A7-4A00-ABAA-532CA2EAC290}" presName="childText" presStyleLbl="bgAcc1" presStyleIdx="3" presStyleCnt="6">
        <dgm:presLayoutVars>
          <dgm:bulletEnabled val="1"/>
        </dgm:presLayoutVars>
      </dgm:prSet>
      <dgm:spPr/>
    </dgm:pt>
    <dgm:pt modelId="{8FB6B2A5-919A-42C3-94DB-D289A03D6205}" type="pres">
      <dgm:prSet presAssocID="{70581E6A-5830-4518-B499-C681BE24A1EA}" presName="Name13" presStyleLbl="parChTrans1D2" presStyleIdx="4" presStyleCnt="6"/>
      <dgm:spPr/>
    </dgm:pt>
    <dgm:pt modelId="{706454E8-F57E-4CDA-A17F-3321102ED42A}" type="pres">
      <dgm:prSet presAssocID="{E34F34B4-72F6-4AFA-B0F2-289919B6B77D}" presName="childText" presStyleLbl="bgAcc1" presStyleIdx="4" presStyleCnt="6">
        <dgm:presLayoutVars>
          <dgm:bulletEnabled val="1"/>
        </dgm:presLayoutVars>
      </dgm:prSet>
      <dgm:spPr/>
    </dgm:pt>
    <dgm:pt modelId="{FD16C95A-46C4-4D7E-BF2B-18F14169CE39}" type="pres">
      <dgm:prSet presAssocID="{5C901F06-0176-4A3E-95D6-316175A66A98}" presName="Name13" presStyleLbl="parChTrans1D2" presStyleIdx="5" presStyleCnt="6"/>
      <dgm:spPr/>
    </dgm:pt>
    <dgm:pt modelId="{FFAB2BC4-4655-4EB2-B5C9-A64067787284}" type="pres">
      <dgm:prSet presAssocID="{8269CC1C-91B0-49CF-B1C4-A1F5A523E87D}" presName="childText" presStyleLbl="bgAcc1" presStyleIdx="5" presStyleCnt="6">
        <dgm:presLayoutVars>
          <dgm:bulletEnabled val="1"/>
        </dgm:presLayoutVars>
      </dgm:prSet>
      <dgm:spPr/>
    </dgm:pt>
  </dgm:ptLst>
  <dgm:cxnLst>
    <dgm:cxn modelId="{747D6F09-1763-421C-8FA2-C3367DE18D58}" srcId="{C257B525-F69C-4FA2-8BA5-3E6222081757}" destId="{8269CC1C-91B0-49CF-B1C4-A1F5A523E87D}" srcOrd="2" destOrd="0" parTransId="{5C901F06-0176-4A3E-95D6-316175A66A98}" sibTransId="{2E75CD74-290A-428E-9264-5928AE467C63}"/>
    <dgm:cxn modelId="{950A960E-C5FA-49CC-8280-EA6BF98913ED}" srcId="{98ED7636-3F49-4D1F-B2EE-E056918D0F15}" destId="{C257B525-F69C-4FA2-8BA5-3E6222081757}" srcOrd="1" destOrd="0" parTransId="{386AAC86-70E1-4317-8EB2-C91859B9AE78}" sibTransId="{DD9D2F28-CD46-48D8-889F-EA3978E4CAA8}"/>
    <dgm:cxn modelId="{C284B710-2F12-462F-B50C-BA57F7B2BBCC}" type="presOf" srcId="{E34F34B4-72F6-4AFA-B0F2-289919B6B77D}" destId="{706454E8-F57E-4CDA-A17F-3321102ED42A}" srcOrd="0" destOrd="0" presId="urn:microsoft.com/office/officeart/2005/8/layout/hierarchy3"/>
    <dgm:cxn modelId="{967D2F15-5831-4499-9173-B34ACF28EB96}" srcId="{C257B525-F69C-4FA2-8BA5-3E6222081757}" destId="{9A849A69-31A7-4A00-ABAA-532CA2EAC290}" srcOrd="0" destOrd="0" parTransId="{241FE76F-27DE-4AEF-9286-632BAB4AC7C0}" sibTransId="{303164AB-87DE-47F1-8707-85DFD5B6C6ED}"/>
    <dgm:cxn modelId="{5FD42A1E-0C34-4487-A356-CAC918CE15A8}" srcId="{B6EFE5A3-3766-4916-9E3A-E9D539CE73E5}" destId="{8515E56B-D715-40A2-B6D5-AD5DE77C6962}" srcOrd="0" destOrd="0" parTransId="{128C4A9A-3FF8-455B-829D-D2F804A40016}" sibTransId="{F61C07DF-6074-4F68-9615-7859D82E85E9}"/>
    <dgm:cxn modelId="{9715C321-75A3-4F55-9A9B-3F1B667ADB91}" type="presOf" srcId="{70581E6A-5830-4518-B499-C681BE24A1EA}" destId="{8FB6B2A5-919A-42C3-94DB-D289A03D6205}" srcOrd="0" destOrd="0" presId="urn:microsoft.com/office/officeart/2005/8/layout/hierarchy3"/>
    <dgm:cxn modelId="{60012E33-9A9D-45B8-8902-9655B2CB530C}" type="presOf" srcId="{C257B525-F69C-4FA2-8BA5-3E6222081757}" destId="{5F4D3C5C-55CB-45A1-9F7D-540B1C5554AB}" srcOrd="0" destOrd="0" presId="urn:microsoft.com/office/officeart/2005/8/layout/hierarchy3"/>
    <dgm:cxn modelId="{F9D7DD3C-291B-44ED-BF1F-B74AA5FEF569}" type="presOf" srcId="{76A4F423-D782-49C0-B187-24181CD6CBF6}" destId="{6ECB67B3-516A-4DA2-83DF-DA055BBEFDF3}" srcOrd="0" destOrd="0" presId="urn:microsoft.com/office/officeart/2005/8/layout/hierarchy3"/>
    <dgm:cxn modelId="{78D4B95E-571B-487B-BF3F-DE0F5DD0D797}" type="presOf" srcId="{12DA2B7D-5870-4AF3-AA6E-F1D53BE14392}" destId="{DDB3347A-C0CB-44A1-8BAC-D7BE7B0ED5C1}" srcOrd="0" destOrd="0" presId="urn:microsoft.com/office/officeart/2005/8/layout/hierarchy3"/>
    <dgm:cxn modelId="{F2842861-6E94-4096-B1C9-C44A52E15BB9}" srcId="{98ED7636-3F49-4D1F-B2EE-E056918D0F15}" destId="{B6EFE5A3-3766-4916-9E3A-E9D539CE73E5}" srcOrd="0" destOrd="0" parTransId="{8F70FAE5-3B36-412B-9B67-6B22A47B28CF}" sibTransId="{ECE5A5E0-3FB9-4DA0-A31E-2312F3E3A291}"/>
    <dgm:cxn modelId="{F8B06443-A4E8-438F-90A4-16E0588DA07E}" type="presOf" srcId="{241FE76F-27DE-4AEF-9286-632BAB4AC7C0}" destId="{B927A7B5-A79B-4FE7-8C87-463A4407029D}" srcOrd="0" destOrd="0" presId="urn:microsoft.com/office/officeart/2005/8/layout/hierarchy3"/>
    <dgm:cxn modelId="{835C9F6C-6D7A-4E03-9BAC-960E0F994595}" type="presOf" srcId="{B6EFE5A3-3766-4916-9E3A-E9D539CE73E5}" destId="{E127938F-9E77-4E45-A8AA-D8D26CA0C4FF}" srcOrd="0" destOrd="0" presId="urn:microsoft.com/office/officeart/2005/8/layout/hierarchy3"/>
    <dgm:cxn modelId="{EF4FBC6C-9B47-4DE5-A5D8-D991810701E8}" type="presOf" srcId="{55D49F2A-D768-4F39-B1D1-FFF716773110}" destId="{194DE0B2-876B-4C98-B1CE-1EC1075C9E6B}" srcOrd="0" destOrd="0" presId="urn:microsoft.com/office/officeart/2005/8/layout/hierarchy3"/>
    <dgm:cxn modelId="{3717F84E-7309-40E5-AEAC-020311E7EEE2}" srcId="{B6EFE5A3-3766-4916-9E3A-E9D539CE73E5}" destId="{2F9B2FD9-0A2A-4F6B-91E9-E7BC2AC21616}" srcOrd="2" destOrd="0" parTransId="{12DA2B7D-5870-4AF3-AA6E-F1D53BE14392}" sibTransId="{9A0C47DF-20E1-4FFF-9089-2988E01137A5}"/>
    <dgm:cxn modelId="{91AA3C6F-D823-4F4A-BC9A-29F3C542C572}" srcId="{B6EFE5A3-3766-4916-9E3A-E9D539CE73E5}" destId="{55D49F2A-D768-4F39-B1D1-FFF716773110}" srcOrd="1" destOrd="0" parTransId="{76A4F423-D782-49C0-B187-24181CD6CBF6}" sibTransId="{4F1794FF-DA96-410C-829D-0DA516E8486F}"/>
    <dgm:cxn modelId="{D3844F51-5902-4CEB-888E-5ABEFC334023}" type="presOf" srcId="{C257B525-F69C-4FA2-8BA5-3E6222081757}" destId="{7689AD59-FA73-473B-B2F5-FEEAC2F2CE46}" srcOrd="1" destOrd="0" presId="urn:microsoft.com/office/officeart/2005/8/layout/hierarchy3"/>
    <dgm:cxn modelId="{914B6052-7082-43BA-B1D2-861FF56A2ADF}" type="presOf" srcId="{2F9B2FD9-0A2A-4F6B-91E9-E7BC2AC21616}" destId="{7C27A4BB-0321-4A54-BAE6-BAE80128BCE0}" srcOrd="0" destOrd="0" presId="urn:microsoft.com/office/officeart/2005/8/layout/hierarchy3"/>
    <dgm:cxn modelId="{A9A0B352-8538-40F2-A7B8-86AFD3D8BE03}" type="presOf" srcId="{9A849A69-31A7-4A00-ABAA-532CA2EAC290}" destId="{4E29F616-F879-46E9-93FB-C63C767D5536}" srcOrd="0" destOrd="0" presId="urn:microsoft.com/office/officeart/2005/8/layout/hierarchy3"/>
    <dgm:cxn modelId="{03DF3D73-A207-4E08-8FE0-A5E19F830135}" srcId="{C257B525-F69C-4FA2-8BA5-3E6222081757}" destId="{E34F34B4-72F6-4AFA-B0F2-289919B6B77D}" srcOrd="1" destOrd="0" parTransId="{70581E6A-5830-4518-B499-C681BE24A1EA}" sibTransId="{18193EB9-87BD-4F90-B60D-9C018031A762}"/>
    <dgm:cxn modelId="{350D5775-7585-40BF-A273-ABAED6CF3CC9}" type="presOf" srcId="{128C4A9A-3FF8-455B-829D-D2F804A40016}" destId="{2ECF73AF-2BBE-4549-AD4C-8336DAB32807}" srcOrd="0" destOrd="0" presId="urn:microsoft.com/office/officeart/2005/8/layout/hierarchy3"/>
    <dgm:cxn modelId="{118C2D82-645A-45C5-A0F7-578A4559FF59}" type="presOf" srcId="{5C901F06-0176-4A3E-95D6-316175A66A98}" destId="{FD16C95A-46C4-4D7E-BF2B-18F14169CE39}" srcOrd="0" destOrd="0" presId="urn:microsoft.com/office/officeart/2005/8/layout/hierarchy3"/>
    <dgm:cxn modelId="{4936E098-44BF-4F6E-A13E-5D1F2B2E9118}" type="presOf" srcId="{8515E56B-D715-40A2-B6D5-AD5DE77C6962}" destId="{46CBCBC0-8E68-476B-B956-B0BFE685AA69}" srcOrd="0" destOrd="0" presId="urn:microsoft.com/office/officeart/2005/8/layout/hierarchy3"/>
    <dgm:cxn modelId="{36AB7DA5-74F9-4C9E-80D8-456140C8DC04}" type="presOf" srcId="{B6EFE5A3-3766-4916-9E3A-E9D539CE73E5}" destId="{D26A8C10-3A73-4945-98C2-1407D46ACFE3}" srcOrd="1" destOrd="0" presId="urn:microsoft.com/office/officeart/2005/8/layout/hierarchy3"/>
    <dgm:cxn modelId="{AA3925D1-4E89-4496-AA63-65903DA747DD}" type="presOf" srcId="{98ED7636-3F49-4D1F-B2EE-E056918D0F15}" destId="{13BB010B-45C6-40BC-8DB1-546CFB397099}" srcOrd="0" destOrd="0" presId="urn:microsoft.com/office/officeart/2005/8/layout/hierarchy3"/>
    <dgm:cxn modelId="{CD3A5AE1-9F97-4185-B072-D97929767538}" type="presOf" srcId="{8269CC1C-91B0-49CF-B1C4-A1F5A523E87D}" destId="{FFAB2BC4-4655-4EB2-B5C9-A64067787284}" srcOrd="0" destOrd="0" presId="urn:microsoft.com/office/officeart/2005/8/layout/hierarchy3"/>
    <dgm:cxn modelId="{173D5CC7-EF2D-4FE3-BF73-D0D6BFDC546B}" type="presParOf" srcId="{13BB010B-45C6-40BC-8DB1-546CFB397099}" destId="{393F95A2-5448-4640-B1F3-7FCCC1CFD438}" srcOrd="0" destOrd="0" presId="urn:microsoft.com/office/officeart/2005/8/layout/hierarchy3"/>
    <dgm:cxn modelId="{25CD44B2-507A-4A74-97CD-3F2EC3CB1396}" type="presParOf" srcId="{393F95A2-5448-4640-B1F3-7FCCC1CFD438}" destId="{C914375C-35E7-4DC5-B99A-18F84BED8DDB}" srcOrd="0" destOrd="0" presId="urn:microsoft.com/office/officeart/2005/8/layout/hierarchy3"/>
    <dgm:cxn modelId="{3B6EC715-45F3-46B5-AE76-46770459A322}" type="presParOf" srcId="{C914375C-35E7-4DC5-B99A-18F84BED8DDB}" destId="{E127938F-9E77-4E45-A8AA-D8D26CA0C4FF}" srcOrd="0" destOrd="0" presId="urn:microsoft.com/office/officeart/2005/8/layout/hierarchy3"/>
    <dgm:cxn modelId="{36DFA8D5-1699-4B42-83A0-43766BB2B41E}" type="presParOf" srcId="{C914375C-35E7-4DC5-B99A-18F84BED8DDB}" destId="{D26A8C10-3A73-4945-98C2-1407D46ACFE3}" srcOrd="1" destOrd="0" presId="urn:microsoft.com/office/officeart/2005/8/layout/hierarchy3"/>
    <dgm:cxn modelId="{EA4EA7F8-9BD1-4A74-8C19-C09D45279B6A}" type="presParOf" srcId="{393F95A2-5448-4640-B1F3-7FCCC1CFD438}" destId="{719A0408-6525-465E-B835-6508C8C2EECE}" srcOrd="1" destOrd="0" presId="urn:microsoft.com/office/officeart/2005/8/layout/hierarchy3"/>
    <dgm:cxn modelId="{F7763383-AC77-4119-8AE1-F66A45443690}" type="presParOf" srcId="{719A0408-6525-465E-B835-6508C8C2EECE}" destId="{2ECF73AF-2BBE-4549-AD4C-8336DAB32807}" srcOrd="0" destOrd="0" presId="urn:microsoft.com/office/officeart/2005/8/layout/hierarchy3"/>
    <dgm:cxn modelId="{BC6E20B9-DCF7-4DC9-BE9D-2130E4EB0DA1}" type="presParOf" srcId="{719A0408-6525-465E-B835-6508C8C2EECE}" destId="{46CBCBC0-8E68-476B-B956-B0BFE685AA69}" srcOrd="1" destOrd="0" presId="urn:microsoft.com/office/officeart/2005/8/layout/hierarchy3"/>
    <dgm:cxn modelId="{0EC519A0-B892-4971-9A8B-C7811409A43D}" type="presParOf" srcId="{719A0408-6525-465E-B835-6508C8C2EECE}" destId="{6ECB67B3-516A-4DA2-83DF-DA055BBEFDF3}" srcOrd="2" destOrd="0" presId="urn:microsoft.com/office/officeart/2005/8/layout/hierarchy3"/>
    <dgm:cxn modelId="{C76E0E3E-48E1-4F95-92CD-EF380D75B8CA}" type="presParOf" srcId="{719A0408-6525-465E-B835-6508C8C2EECE}" destId="{194DE0B2-876B-4C98-B1CE-1EC1075C9E6B}" srcOrd="3" destOrd="0" presId="urn:microsoft.com/office/officeart/2005/8/layout/hierarchy3"/>
    <dgm:cxn modelId="{31E52023-14AB-44B4-A0EB-3DC96E7D0C7E}" type="presParOf" srcId="{719A0408-6525-465E-B835-6508C8C2EECE}" destId="{DDB3347A-C0CB-44A1-8BAC-D7BE7B0ED5C1}" srcOrd="4" destOrd="0" presId="urn:microsoft.com/office/officeart/2005/8/layout/hierarchy3"/>
    <dgm:cxn modelId="{97695A7F-4138-4744-A141-58D0EE7BADFD}" type="presParOf" srcId="{719A0408-6525-465E-B835-6508C8C2EECE}" destId="{7C27A4BB-0321-4A54-BAE6-BAE80128BCE0}" srcOrd="5" destOrd="0" presId="urn:microsoft.com/office/officeart/2005/8/layout/hierarchy3"/>
    <dgm:cxn modelId="{91B5DF11-F023-46EE-B944-280A04328D9E}" type="presParOf" srcId="{13BB010B-45C6-40BC-8DB1-546CFB397099}" destId="{F8CDC2C2-20A6-40CC-AE6E-620487967B74}" srcOrd="1" destOrd="0" presId="urn:microsoft.com/office/officeart/2005/8/layout/hierarchy3"/>
    <dgm:cxn modelId="{9A3DE3C0-5C99-4B3F-A60A-8226F9E8D1D2}" type="presParOf" srcId="{F8CDC2C2-20A6-40CC-AE6E-620487967B74}" destId="{3C51C829-00F4-46D5-84EF-AC7A934B16CF}" srcOrd="0" destOrd="0" presId="urn:microsoft.com/office/officeart/2005/8/layout/hierarchy3"/>
    <dgm:cxn modelId="{B4AFC771-C104-4CA4-87E6-2261714A9E9B}" type="presParOf" srcId="{3C51C829-00F4-46D5-84EF-AC7A934B16CF}" destId="{5F4D3C5C-55CB-45A1-9F7D-540B1C5554AB}" srcOrd="0" destOrd="0" presId="urn:microsoft.com/office/officeart/2005/8/layout/hierarchy3"/>
    <dgm:cxn modelId="{0F663D39-00AD-4463-8F7B-111CDEAF2C14}" type="presParOf" srcId="{3C51C829-00F4-46D5-84EF-AC7A934B16CF}" destId="{7689AD59-FA73-473B-B2F5-FEEAC2F2CE46}" srcOrd="1" destOrd="0" presId="urn:microsoft.com/office/officeart/2005/8/layout/hierarchy3"/>
    <dgm:cxn modelId="{F08EE643-90EF-4DDC-BDA2-F38E47C9D779}" type="presParOf" srcId="{F8CDC2C2-20A6-40CC-AE6E-620487967B74}" destId="{DBB5D7DB-1407-4A27-A3B2-6FDE9ABC2704}" srcOrd="1" destOrd="0" presId="urn:microsoft.com/office/officeart/2005/8/layout/hierarchy3"/>
    <dgm:cxn modelId="{A22AC14F-3B4B-4234-BC93-1474F5BF4970}" type="presParOf" srcId="{DBB5D7DB-1407-4A27-A3B2-6FDE9ABC2704}" destId="{B927A7B5-A79B-4FE7-8C87-463A4407029D}" srcOrd="0" destOrd="0" presId="urn:microsoft.com/office/officeart/2005/8/layout/hierarchy3"/>
    <dgm:cxn modelId="{249E29BE-F287-456C-A93B-A7CA95C6D98F}" type="presParOf" srcId="{DBB5D7DB-1407-4A27-A3B2-6FDE9ABC2704}" destId="{4E29F616-F879-46E9-93FB-C63C767D5536}" srcOrd="1" destOrd="0" presId="urn:microsoft.com/office/officeart/2005/8/layout/hierarchy3"/>
    <dgm:cxn modelId="{FFCD7D7D-921C-4EF9-89B5-E11CB5DFA21A}" type="presParOf" srcId="{DBB5D7DB-1407-4A27-A3B2-6FDE9ABC2704}" destId="{8FB6B2A5-919A-42C3-94DB-D289A03D6205}" srcOrd="2" destOrd="0" presId="urn:microsoft.com/office/officeart/2005/8/layout/hierarchy3"/>
    <dgm:cxn modelId="{1029EBB2-15AF-4280-9E06-7154C89E1B42}" type="presParOf" srcId="{DBB5D7DB-1407-4A27-A3B2-6FDE9ABC2704}" destId="{706454E8-F57E-4CDA-A17F-3321102ED42A}" srcOrd="3" destOrd="0" presId="urn:microsoft.com/office/officeart/2005/8/layout/hierarchy3"/>
    <dgm:cxn modelId="{AAB5184B-1EA4-4216-8F95-4E66CBB704EA}" type="presParOf" srcId="{DBB5D7DB-1407-4A27-A3B2-6FDE9ABC2704}" destId="{FD16C95A-46C4-4D7E-BF2B-18F14169CE39}" srcOrd="4" destOrd="0" presId="urn:microsoft.com/office/officeart/2005/8/layout/hierarchy3"/>
    <dgm:cxn modelId="{BE0C8506-E75A-4B23-A80E-489274DC9619}" type="presParOf" srcId="{DBB5D7DB-1407-4A27-A3B2-6FDE9ABC2704}" destId="{FFAB2BC4-4655-4EB2-B5C9-A64067787284}" srcOrd="5"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98ED7636-3F49-4D1F-B2EE-E056918D0F15}" type="doc">
      <dgm:prSet loTypeId="urn:microsoft.com/office/officeart/2005/8/layout/hierarchy3" loCatId="list" qsTypeId="urn:microsoft.com/office/officeart/2005/8/quickstyle/3d2" qsCatId="3D" csTypeId="urn:microsoft.com/office/officeart/2005/8/colors/accent3_1" csCatId="accent3" phldr="1"/>
      <dgm:spPr/>
      <dgm:t>
        <a:bodyPr/>
        <a:lstStyle/>
        <a:p>
          <a:endParaRPr lang="en-SG"/>
        </a:p>
      </dgm:t>
    </dgm:pt>
    <dgm:pt modelId="{B6EFE5A3-3766-4916-9E3A-E9D539CE73E5}">
      <dgm:prSet phldrT="[Text]"/>
      <dgm:spPr/>
      <dgm:t>
        <a:bodyPr/>
        <a:lstStyle/>
        <a:p>
          <a:r>
            <a:rPr lang="en-SG" b="1" i="0" dirty="0"/>
            <a:t> Power and Engine</a:t>
          </a:r>
          <a:endParaRPr lang="en-SG" dirty="0"/>
        </a:p>
      </dgm:t>
    </dgm:pt>
    <dgm:pt modelId="{8F70FAE5-3B36-412B-9B67-6B22A47B28CF}" type="parTrans" cxnId="{F2842861-6E94-4096-B1C9-C44A52E15BB9}">
      <dgm:prSet/>
      <dgm:spPr/>
      <dgm:t>
        <a:bodyPr/>
        <a:lstStyle/>
        <a:p>
          <a:endParaRPr lang="en-SG"/>
        </a:p>
      </dgm:t>
    </dgm:pt>
    <dgm:pt modelId="{ECE5A5E0-3FB9-4DA0-A31E-2312F3E3A291}" type="sibTrans" cxnId="{F2842861-6E94-4096-B1C9-C44A52E15BB9}">
      <dgm:prSet/>
      <dgm:spPr/>
      <dgm:t>
        <a:bodyPr/>
        <a:lstStyle/>
        <a:p>
          <a:endParaRPr lang="en-SG"/>
        </a:p>
      </dgm:t>
    </dgm:pt>
    <dgm:pt modelId="{8515E56B-D715-40A2-B6D5-AD5DE77C6962}">
      <dgm:prSet phldrT="[Text]"/>
      <dgm:spPr/>
      <dgm:t>
        <a:bodyPr/>
        <a:lstStyle/>
        <a:p>
          <a:r>
            <a:rPr lang="en-SG" b="1" i="0" dirty="0"/>
            <a:t>36 missing values.</a:t>
          </a:r>
          <a:endParaRPr lang="en-SG" dirty="0"/>
        </a:p>
      </dgm:t>
    </dgm:pt>
    <dgm:pt modelId="{128C4A9A-3FF8-455B-829D-D2F804A40016}" type="parTrans" cxnId="{5FD42A1E-0C34-4487-A356-CAC918CE15A8}">
      <dgm:prSet/>
      <dgm:spPr/>
      <dgm:t>
        <a:bodyPr/>
        <a:lstStyle/>
        <a:p>
          <a:endParaRPr lang="en-SG"/>
        </a:p>
      </dgm:t>
    </dgm:pt>
    <dgm:pt modelId="{F61C07DF-6074-4F68-9615-7859D82E85E9}" type="sibTrans" cxnId="{5FD42A1E-0C34-4487-A356-CAC918CE15A8}">
      <dgm:prSet/>
      <dgm:spPr/>
      <dgm:t>
        <a:bodyPr/>
        <a:lstStyle/>
        <a:p>
          <a:endParaRPr lang="en-SG"/>
        </a:p>
      </dgm:t>
    </dgm:pt>
    <dgm:pt modelId="{55D49F2A-D768-4F39-B1D1-FFF716773110}">
      <dgm:prSet phldrT="[Text]"/>
      <dgm:spPr/>
      <dgm:t>
        <a:bodyPr/>
        <a:lstStyle/>
        <a:p>
          <a:r>
            <a:rPr lang="en-US" b="1" i="0" dirty="0"/>
            <a:t>Imputation with median the missing values</a:t>
          </a:r>
          <a:endParaRPr lang="en-SG" b="1" dirty="0"/>
        </a:p>
      </dgm:t>
    </dgm:pt>
    <dgm:pt modelId="{76A4F423-D782-49C0-B187-24181CD6CBF6}" type="parTrans" cxnId="{91AA3C6F-D823-4F4A-BC9A-29F3C542C572}">
      <dgm:prSet/>
      <dgm:spPr/>
      <dgm:t>
        <a:bodyPr/>
        <a:lstStyle/>
        <a:p>
          <a:endParaRPr lang="en-SG"/>
        </a:p>
      </dgm:t>
    </dgm:pt>
    <dgm:pt modelId="{4F1794FF-DA96-410C-829D-0DA516E8486F}" type="sibTrans" cxnId="{91AA3C6F-D823-4F4A-BC9A-29F3C542C572}">
      <dgm:prSet/>
      <dgm:spPr/>
      <dgm:t>
        <a:bodyPr/>
        <a:lstStyle/>
        <a:p>
          <a:endParaRPr lang="en-SG"/>
        </a:p>
      </dgm:t>
    </dgm:pt>
    <dgm:pt modelId="{C257B525-F69C-4FA2-8BA5-3E6222081757}">
      <dgm:prSet phldrT="[Text]"/>
      <dgm:spPr/>
      <dgm:t>
        <a:bodyPr/>
        <a:lstStyle/>
        <a:p>
          <a:r>
            <a:rPr lang="en-SG" b="1" i="0" dirty="0"/>
            <a:t>Seats</a:t>
          </a:r>
          <a:endParaRPr lang="en-SG" dirty="0"/>
        </a:p>
      </dgm:t>
    </dgm:pt>
    <dgm:pt modelId="{386AAC86-70E1-4317-8EB2-C91859B9AE78}" type="parTrans" cxnId="{950A960E-C5FA-49CC-8280-EA6BF98913ED}">
      <dgm:prSet/>
      <dgm:spPr/>
      <dgm:t>
        <a:bodyPr/>
        <a:lstStyle/>
        <a:p>
          <a:endParaRPr lang="en-SG"/>
        </a:p>
      </dgm:t>
    </dgm:pt>
    <dgm:pt modelId="{DD9D2F28-CD46-48D8-889F-EA3978E4CAA8}" type="sibTrans" cxnId="{950A960E-C5FA-49CC-8280-EA6BF98913ED}">
      <dgm:prSet/>
      <dgm:spPr/>
      <dgm:t>
        <a:bodyPr/>
        <a:lstStyle/>
        <a:p>
          <a:endParaRPr lang="en-SG"/>
        </a:p>
      </dgm:t>
    </dgm:pt>
    <dgm:pt modelId="{9A849A69-31A7-4A00-ABAA-532CA2EAC290}">
      <dgm:prSet phldrT="[Text]"/>
      <dgm:spPr/>
      <dgm:t>
        <a:bodyPr/>
        <a:lstStyle/>
        <a:p>
          <a:r>
            <a:rPr lang="en-SG" b="1" i="0" dirty="0"/>
            <a:t>42 missing values.</a:t>
          </a:r>
          <a:endParaRPr lang="en-SG" b="1" dirty="0"/>
        </a:p>
      </dgm:t>
    </dgm:pt>
    <dgm:pt modelId="{241FE76F-27DE-4AEF-9286-632BAB4AC7C0}" type="parTrans" cxnId="{967D2F15-5831-4499-9173-B34ACF28EB96}">
      <dgm:prSet/>
      <dgm:spPr/>
      <dgm:t>
        <a:bodyPr/>
        <a:lstStyle/>
        <a:p>
          <a:endParaRPr lang="en-SG"/>
        </a:p>
      </dgm:t>
    </dgm:pt>
    <dgm:pt modelId="{303164AB-87DE-47F1-8707-85DFD5B6C6ED}" type="sibTrans" cxnId="{967D2F15-5831-4499-9173-B34ACF28EB96}">
      <dgm:prSet/>
      <dgm:spPr/>
      <dgm:t>
        <a:bodyPr/>
        <a:lstStyle/>
        <a:p>
          <a:endParaRPr lang="en-SG"/>
        </a:p>
      </dgm:t>
    </dgm:pt>
    <dgm:pt modelId="{E34F34B4-72F6-4AFA-B0F2-289919B6B77D}">
      <dgm:prSet phldrT="[Text]"/>
      <dgm:spPr/>
      <dgm:t>
        <a:bodyPr/>
        <a:lstStyle/>
        <a:p>
          <a:r>
            <a:rPr lang="en-US" b="1" i="0" dirty="0"/>
            <a:t>Impute the missing values with mode</a:t>
          </a:r>
          <a:endParaRPr lang="en-SG" b="1" dirty="0"/>
        </a:p>
      </dgm:t>
    </dgm:pt>
    <dgm:pt modelId="{70581E6A-5830-4518-B499-C681BE24A1EA}" type="parTrans" cxnId="{03DF3D73-A207-4E08-8FE0-A5E19F830135}">
      <dgm:prSet/>
      <dgm:spPr/>
      <dgm:t>
        <a:bodyPr/>
        <a:lstStyle/>
        <a:p>
          <a:endParaRPr lang="en-SG"/>
        </a:p>
      </dgm:t>
    </dgm:pt>
    <dgm:pt modelId="{18193EB9-87BD-4F90-B60D-9C018031A762}" type="sibTrans" cxnId="{03DF3D73-A207-4E08-8FE0-A5E19F830135}">
      <dgm:prSet/>
      <dgm:spPr/>
      <dgm:t>
        <a:bodyPr/>
        <a:lstStyle/>
        <a:p>
          <a:endParaRPr lang="en-SG"/>
        </a:p>
      </dgm:t>
    </dgm:pt>
    <dgm:pt modelId="{8269CC1C-91B0-49CF-B1C4-A1F5A523E87D}">
      <dgm:prSet/>
      <dgm:spPr/>
      <dgm:t>
        <a:bodyPr/>
        <a:lstStyle/>
        <a:p>
          <a:r>
            <a:rPr lang="en-SG" b="1" i="0" dirty="0"/>
            <a:t>Mode : </a:t>
          </a:r>
          <a:r>
            <a:rPr lang="en-US" b="1" i="0" dirty="0"/>
            <a:t>A number that appears most often </a:t>
          </a:r>
          <a:endParaRPr lang="en-SG" b="1" dirty="0"/>
        </a:p>
      </dgm:t>
    </dgm:pt>
    <dgm:pt modelId="{5C901F06-0176-4A3E-95D6-316175A66A98}" type="parTrans" cxnId="{747D6F09-1763-421C-8FA2-C3367DE18D58}">
      <dgm:prSet/>
      <dgm:spPr/>
      <dgm:t>
        <a:bodyPr/>
        <a:lstStyle/>
        <a:p>
          <a:endParaRPr lang="en-SG"/>
        </a:p>
      </dgm:t>
    </dgm:pt>
    <dgm:pt modelId="{2E75CD74-290A-428E-9264-5928AE467C63}" type="sibTrans" cxnId="{747D6F09-1763-421C-8FA2-C3367DE18D58}">
      <dgm:prSet/>
      <dgm:spPr/>
      <dgm:t>
        <a:bodyPr/>
        <a:lstStyle/>
        <a:p>
          <a:endParaRPr lang="en-SG"/>
        </a:p>
      </dgm:t>
    </dgm:pt>
    <dgm:pt modelId="{13BB010B-45C6-40BC-8DB1-546CFB397099}" type="pres">
      <dgm:prSet presAssocID="{98ED7636-3F49-4D1F-B2EE-E056918D0F15}" presName="diagram" presStyleCnt="0">
        <dgm:presLayoutVars>
          <dgm:chPref val="1"/>
          <dgm:dir/>
          <dgm:animOne val="branch"/>
          <dgm:animLvl val="lvl"/>
          <dgm:resizeHandles/>
        </dgm:presLayoutVars>
      </dgm:prSet>
      <dgm:spPr/>
    </dgm:pt>
    <dgm:pt modelId="{393F95A2-5448-4640-B1F3-7FCCC1CFD438}" type="pres">
      <dgm:prSet presAssocID="{B6EFE5A3-3766-4916-9E3A-E9D539CE73E5}" presName="root" presStyleCnt="0"/>
      <dgm:spPr/>
    </dgm:pt>
    <dgm:pt modelId="{C914375C-35E7-4DC5-B99A-18F84BED8DDB}" type="pres">
      <dgm:prSet presAssocID="{B6EFE5A3-3766-4916-9E3A-E9D539CE73E5}" presName="rootComposite" presStyleCnt="0"/>
      <dgm:spPr/>
    </dgm:pt>
    <dgm:pt modelId="{E127938F-9E77-4E45-A8AA-D8D26CA0C4FF}" type="pres">
      <dgm:prSet presAssocID="{B6EFE5A3-3766-4916-9E3A-E9D539CE73E5}" presName="rootText" presStyleLbl="node1" presStyleIdx="0" presStyleCnt="2"/>
      <dgm:spPr/>
    </dgm:pt>
    <dgm:pt modelId="{D26A8C10-3A73-4945-98C2-1407D46ACFE3}" type="pres">
      <dgm:prSet presAssocID="{B6EFE5A3-3766-4916-9E3A-E9D539CE73E5}" presName="rootConnector" presStyleLbl="node1" presStyleIdx="0" presStyleCnt="2"/>
      <dgm:spPr/>
    </dgm:pt>
    <dgm:pt modelId="{719A0408-6525-465E-B835-6508C8C2EECE}" type="pres">
      <dgm:prSet presAssocID="{B6EFE5A3-3766-4916-9E3A-E9D539CE73E5}" presName="childShape" presStyleCnt="0"/>
      <dgm:spPr/>
    </dgm:pt>
    <dgm:pt modelId="{2ECF73AF-2BBE-4549-AD4C-8336DAB32807}" type="pres">
      <dgm:prSet presAssocID="{128C4A9A-3FF8-455B-829D-D2F804A40016}" presName="Name13" presStyleLbl="parChTrans1D2" presStyleIdx="0" presStyleCnt="5"/>
      <dgm:spPr/>
    </dgm:pt>
    <dgm:pt modelId="{46CBCBC0-8E68-476B-B956-B0BFE685AA69}" type="pres">
      <dgm:prSet presAssocID="{8515E56B-D715-40A2-B6D5-AD5DE77C6962}" presName="childText" presStyleLbl="bgAcc1" presStyleIdx="0" presStyleCnt="5">
        <dgm:presLayoutVars>
          <dgm:bulletEnabled val="1"/>
        </dgm:presLayoutVars>
      </dgm:prSet>
      <dgm:spPr/>
    </dgm:pt>
    <dgm:pt modelId="{6ECB67B3-516A-4DA2-83DF-DA055BBEFDF3}" type="pres">
      <dgm:prSet presAssocID="{76A4F423-D782-49C0-B187-24181CD6CBF6}" presName="Name13" presStyleLbl="parChTrans1D2" presStyleIdx="1" presStyleCnt="5"/>
      <dgm:spPr/>
    </dgm:pt>
    <dgm:pt modelId="{194DE0B2-876B-4C98-B1CE-1EC1075C9E6B}" type="pres">
      <dgm:prSet presAssocID="{55D49F2A-D768-4F39-B1D1-FFF716773110}" presName="childText" presStyleLbl="bgAcc1" presStyleIdx="1" presStyleCnt="5">
        <dgm:presLayoutVars>
          <dgm:bulletEnabled val="1"/>
        </dgm:presLayoutVars>
      </dgm:prSet>
      <dgm:spPr/>
    </dgm:pt>
    <dgm:pt modelId="{F8CDC2C2-20A6-40CC-AE6E-620487967B74}" type="pres">
      <dgm:prSet presAssocID="{C257B525-F69C-4FA2-8BA5-3E6222081757}" presName="root" presStyleCnt="0"/>
      <dgm:spPr/>
    </dgm:pt>
    <dgm:pt modelId="{3C51C829-00F4-46D5-84EF-AC7A934B16CF}" type="pres">
      <dgm:prSet presAssocID="{C257B525-F69C-4FA2-8BA5-3E6222081757}" presName="rootComposite" presStyleCnt="0"/>
      <dgm:spPr/>
    </dgm:pt>
    <dgm:pt modelId="{5F4D3C5C-55CB-45A1-9F7D-540B1C5554AB}" type="pres">
      <dgm:prSet presAssocID="{C257B525-F69C-4FA2-8BA5-3E6222081757}" presName="rootText" presStyleLbl="node1" presStyleIdx="1" presStyleCnt="2"/>
      <dgm:spPr/>
    </dgm:pt>
    <dgm:pt modelId="{7689AD59-FA73-473B-B2F5-FEEAC2F2CE46}" type="pres">
      <dgm:prSet presAssocID="{C257B525-F69C-4FA2-8BA5-3E6222081757}" presName="rootConnector" presStyleLbl="node1" presStyleIdx="1" presStyleCnt="2"/>
      <dgm:spPr/>
    </dgm:pt>
    <dgm:pt modelId="{DBB5D7DB-1407-4A27-A3B2-6FDE9ABC2704}" type="pres">
      <dgm:prSet presAssocID="{C257B525-F69C-4FA2-8BA5-3E6222081757}" presName="childShape" presStyleCnt="0"/>
      <dgm:spPr/>
    </dgm:pt>
    <dgm:pt modelId="{B927A7B5-A79B-4FE7-8C87-463A4407029D}" type="pres">
      <dgm:prSet presAssocID="{241FE76F-27DE-4AEF-9286-632BAB4AC7C0}" presName="Name13" presStyleLbl="parChTrans1D2" presStyleIdx="2" presStyleCnt="5"/>
      <dgm:spPr/>
    </dgm:pt>
    <dgm:pt modelId="{4E29F616-F879-46E9-93FB-C63C767D5536}" type="pres">
      <dgm:prSet presAssocID="{9A849A69-31A7-4A00-ABAA-532CA2EAC290}" presName="childText" presStyleLbl="bgAcc1" presStyleIdx="2" presStyleCnt="5">
        <dgm:presLayoutVars>
          <dgm:bulletEnabled val="1"/>
        </dgm:presLayoutVars>
      </dgm:prSet>
      <dgm:spPr/>
    </dgm:pt>
    <dgm:pt modelId="{8FB6B2A5-919A-42C3-94DB-D289A03D6205}" type="pres">
      <dgm:prSet presAssocID="{70581E6A-5830-4518-B499-C681BE24A1EA}" presName="Name13" presStyleLbl="parChTrans1D2" presStyleIdx="3" presStyleCnt="5"/>
      <dgm:spPr/>
    </dgm:pt>
    <dgm:pt modelId="{706454E8-F57E-4CDA-A17F-3321102ED42A}" type="pres">
      <dgm:prSet presAssocID="{E34F34B4-72F6-4AFA-B0F2-289919B6B77D}" presName="childText" presStyleLbl="bgAcc1" presStyleIdx="3" presStyleCnt="5">
        <dgm:presLayoutVars>
          <dgm:bulletEnabled val="1"/>
        </dgm:presLayoutVars>
      </dgm:prSet>
      <dgm:spPr/>
    </dgm:pt>
    <dgm:pt modelId="{FD16C95A-46C4-4D7E-BF2B-18F14169CE39}" type="pres">
      <dgm:prSet presAssocID="{5C901F06-0176-4A3E-95D6-316175A66A98}" presName="Name13" presStyleLbl="parChTrans1D2" presStyleIdx="4" presStyleCnt="5"/>
      <dgm:spPr/>
    </dgm:pt>
    <dgm:pt modelId="{FFAB2BC4-4655-4EB2-B5C9-A64067787284}" type="pres">
      <dgm:prSet presAssocID="{8269CC1C-91B0-49CF-B1C4-A1F5A523E87D}" presName="childText" presStyleLbl="bgAcc1" presStyleIdx="4" presStyleCnt="5">
        <dgm:presLayoutVars>
          <dgm:bulletEnabled val="1"/>
        </dgm:presLayoutVars>
      </dgm:prSet>
      <dgm:spPr/>
    </dgm:pt>
  </dgm:ptLst>
  <dgm:cxnLst>
    <dgm:cxn modelId="{747D6F09-1763-421C-8FA2-C3367DE18D58}" srcId="{C257B525-F69C-4FA2-8BA5-3E6222081757}" destId="{8269CC1C-91B0-49CF-B1C4-A1F5A523E87D}" srcOrd="2" destOrd="0" parTransId="{5C901F06-0176-4A3E-95D6-316175A66A98}" sibTransId="{2E75CD74-290A-428E-9264-5928AE467C63}"/>
    <dgm:cxn modelId="{950A960E-C5FA-49CC-8280-EA6BF98913ED}" srcId="{98ED7636-3F49-4D1F-B2EE-E056918D0F15}" destId="{C257B525-F69C-4FA2-8BA5-3E6222081757}" srcOrd="1" destOrd="0" parTransId="{386AAC86-70E1-4317-8EB2-C91859B9AE78}" sibTransId="{DD9D2F28-CD46-48D8-889F-EA3978E4CAA8}"/>
    <dgm:cxn modelId="{C284B710-2F12-462F-B50C-BA57F7B2BBCC}" type="presOf" srcId="{E34F34B4-72F6-4AFA-B0F2-289919B6B77D}" destId="{706454E8-F57E-4CDA-A17F-3321102ED42A}" srcOrd="0" destOrd="0" presId="urn:microsoft.com/office/officeart/2005/8/layout/hierarchy3"/>
    <dgm:cxn modelId="{967D2F15-5831-4499-9173-B34ACF28EB96}" srcId="{C257B525-F69C-4FA2-8BA5-3E6222081757}" destId="{9A849A69-31A7-4A00-ABAA-532CA2EAC290}" srcOrd="0" destOrd="0" parTransId="{241FE76F-27DE-4AEF-9286-632BAB4AC7C0}" sibTransId="{303164AB-87DE-47F1-8707-85DFD5B6C6ED}"/>
    <dgm:cxn modelId="{5FD42A1E-0C34-4487-A356-CAC918CE15A8}" srcId="{B6EFE5A3-3766-4916-9E3A-E9D539CE73E5}" destId="{8515E56B-D715-40A2-B6D5-AD5DE77C6962}" srcOrd="0" destOrd="0" parTransId="{128C4A9A-3FF8-455B-829D-D2F804A40016}" sibTransId="{F61C07DF-6074-4F68-9615-7859D82E85E9}"/>
    <dgm:cxn modelId="{9715C321-75A3-4F55-9A9B-3F1B667ADB91}" type="presOf" srcId="{70581E6A-5830-4518-B499-C681BE24A1EA}" destId="{8FB6B2A5-919A-42C3-94DB-D289A03D6205}" srcOrd="0" destOrd="0" presId="urn:microsoft.com/office/officeart/2005/8/layout/hierarchy3"/>
    <dgm:cxn modelId="{60012E33-9A9D-45B8-8902-9655B2CB530C}" type="presOf" srcId="{C257B525-F69C-4FA2-8BA5-3E6222081757}" destId="{5F4D3C5C-55CB-45A1-9F7D-540B1C5554AB}" srcOrd="0" destOrd="0" presId="urn:microsoft.com/office/officeart/2005/8/layout/hierarchy3"/>
    <dgm:cxn modelId="{F9D7DD3C-291B-44ED-BF1F-B74AA5FEF569}" type="presOf" srcId="{76A4F423-D782-49C0-B187-24181CD6CBF6}" destId="{6ECB67B3-516A-4DA2-83DF-DA055BBEFDF3}" srcOrd="0" destOrd="0" presId="urn:microsoft.com/office/officeart/2005/8/layout/hierarchy3"/>
    <dgm:cxn modelId="{F2842861-6E94-4096-B1C9-C44A52E15BB9}" srcId="{98ED7636-3F49-4D1F-B2EE-E056918D0F15}" destId="{B6EFE5A3-3766-4916-9E3A-E9D539CE73E5}" srcOrd="0" destOrd="0" parTransId="{8F70FAE5-3B36-412B-9B67-6B22A47B28CF}" sibTransId="{ECE5A5E0-3FB9-4DA0-A31E-2312F3E3A291}"/>
    <dgm:cxn modelId="{F8B06443-A4E8-438F-90A4-16E0588DA07E}" type="presOf" srcId="{241FE76F-27DE-4AEF-9286-632BAB4AC7C0}" destId="{B927A7B5-A79B-4FE7-8C87-463A4407029D}" srcOrd="0" destOrd="0" presId="urn:microsoft.com/office/officeart/2005/8/layout/hierarchy3"/>
    <dgm:cxn modelId="{835C9F6C-6D7A-4E03-9BAC-960E0F994595}" type="presOf" srcId="{B6EFE5A3-3766-4916-9E3A-E9D539CE73E5}" destId="{E127938F-9E77-4E45-A8AA-D8D26CA0C4FF}" srcOrd="0" destOrd="0" presId="urn:microsoft.com/office/officeart/2005/8/layout/hierarchy3"/>
    <dgm:cxn modelId="{EF4FBC6C-9B47-4DE5-A5D8-D991810701E8}" type="presOf" srcId="{55D49F2A-D768-4F39-B1D1-FFF716773110}" destId="{194DE0B2-876B-4C98-B1CE-1EC1075C9E6B}" srcOrd="0" destOrd="0" presId="urn:microsoft.com/office/officeart/2005/8/layout/hierarchy3"/>
    <dgm:cxn modelId="{91AA3C6F-D823-4F4A-BC9A-29F3C542C572}" srcId="{B6EFE5A3-3766-4916-9E3A-E9D539CE73E5}" destId="{55D49F2A-D768-4F39-B1D1-FFF716773110}" srcOrd="1" destOrd="0" parTransId="{76A4F423-D782-49C0-B187-24181CD6CBF6}" sibTransId="{4F1794FF-DA96-410C-829D-0DA516E8486F}"/>
    <dgm:cxn modelId="{D3844F51-5902-4CEB-888E-5ABEFC334023}" type="presOf" srcId="{C257B525-F69C-4FA2-8BA5-3E6222081757}" destId="{7689AD59-FA73-473B-B2F5-FEEAC2F2CE46}" srcOrd="1" destOrd="0" presId="urn:microsoft.com/office/officeart/2005/8/layout/hierarchy3"/>
    <dgm:cxn modelId="{A9A0B352-8538-40F2-A7B8-86AFD3D8BE03}" type="presOf" srcId="{9A849A69-31A7-4A00-ABAA-532CA2EAC290}" destId="{4E29F616-F879-46E9-93FB-C63C767D5536}" srcOrd="0" destOrd="0" presId="urn:microsoft.com/office/officeart/2005/8/layout/hierarchy3"/>
    <dgm:cxn modelId="{03DF3D73-A207-4E08-8FE0-A5E19F830135}" srcId="{C257B525-F69C-4FA2-8BA5-3E6222081757}" destId="{E34F34B4-72F6-4AFA-B0F2-289919B6B77D}" srcOrd="1" destOrd="0" parTransId="{70581E6A-5830-4518-B499-C681BE24A1EA}" sibTransId="{18193EB9-87BD-4F90-B60D-9C018031A762}"/>
    <dgm:cxn modelId="{350D5775-7585-40BF-A273-ABAED6CF3CC9}" type="presOf" srcId="{128C4A9A-3FF8-455B-829D-D2F804A40016}" destId="{2ECF73AF-2BBE-4549-AD4C-8336DAB32807}" srcOrd="0" destOrd="0" presId="urn:microsoft.com/office/officeart/2005/8/layout/hierarchy3"/>
    <dgm:cxn modelId="{118C2D82-645A-45C5-A0F7-578A4559FF59}" type="presOf" srcId="{5C901F06-0176-4A3E-95D6-316175A66A98}" destId="{FD16C95A-46C4-4D7E-BF2B-18F14169CE39}" srcOrd="0" destOrd="0" presId="urn:microsoft.com/office/officeart/2005/8/layout/hierarchy3"/>
    <dgm:cxn modelId="{4936E098-44BF-4F6E-A13E-5D1F2B2E9118}" type="presOf" srcId="{8515E56B-D715-40A2-B6D5-AD5DE77C6962}" destId="{46CBCBC0-8E68-476B-B956-B0BFE685AA69}" srcOrd="0" destOrd="0" presId="urn:microsoft.com/office/officeart/2005/8/layout/hierarchy3"/>
    <dgm:cxn modelId="{36AB7DA5-74F9-4C9E-80D8-456140C8DC04}" type="presOf" srcId="{B6EFE5A3-3766-4916-9E3A-E9D539CE73E5}" destId="{D26A8C10-3A73-4945-98C2-1407D46ACFE3}" srcOrd="1" destOrd="0" presId="urn:microsoft.com/office/officeart/2005/8/layout/hierarchy3"/>
    <dgm:cxn modelId="{AA3925D1-4E89-4496-AA63-65903DA747DD}" type="presOf" srcId="{98ED7636-3F49-4D1F-B2EE-E056918D0F15}" destId="{13BB010B-45C6-40BC-8DB1-546CFB397099}" srcOrd="0" destOrd="0" presId="urn:microsoft.com/office/officeart/2005/8/layout/hierarchy3"/>
    <dgm:cxn modelId="{CD3A5AE1-9F97-4185-B072-D97929767538}" type="presOf" srcId="{8269CC1C-91B0-49CF-B1C4-A1F5A523E87D}" destId="{FFAB2BC4-4655-4EB2-B5C9-A64067787284}" srcOrd="0" destOrd="0" presId="urn:microsoft.com/office/officeart/2005/8/layout/hierarchy3"/>
    <dgm:cxn modelId="{173D5CC7-EF2D-4FE3-BF73-D0D6BFDC546B}" type="presParOf" srcId="{13BB010B-45C6-40BC-8DB1-546CFB397099}" destId="{393F95A2-5448-4640-B1F3-7FCCC1CFD438}" srcOrd="0" destOrd="0" presId="urn:microsoft.com/office/officeart/2005/8/layout/hierarchy3"/>
    <dgm:cxn modelId="{25CD44B2-507A-4A74-97CD-3F2EC3CB1396}" type="presParOf" srcId="{393F95A2-5448-4640-B1F3-7FCCC1CFD438}" destId="{C914375C-35E7-4DC5-B99A-18F84BED8DDB}" srcOrd="0" destOrd="0" presId="urn:microsoft.com/office/officeart/2005/8/layout/hierarchy3"/>
    <dgm:cxn modelId="{3B6EC715-45F3-46B5-AE76-46770459A322}" type="presParOf" srcId="{C914375C-35E7-4DC5-B99A-18F84BED8DDB}" destId="{E127938F-9E77-4E45-A8AA-D8D26CA0C4FF}" srcOrd="0" destOrd="0" presId="urn:microsoft.com/office/officeart/2005/8/layout/hierarchy3"/>
    <dgm:cxn modelId="{36DFA8D5-1699-4B42-83A0-43766BB2B41E}" type="presParOf" srcId="{C914375C-35E7-4DC5-B99A-18F84BED8DDB}" destId="{D26A8C10-3A73-4945-98C2-1407D46ACFE3}" srcOrd="1" destOrd="0" presId="urn:microsoft.com/office/officeart/2005/8/layout/hierarchy3"/>
    <dgm:cxn modelId="{EA4EA7F8-9BD1-4A74-8C19-C09D45279B6A}" type="presParOf" srcId="{393F95A2-5448-4640-B1F3-7FCCC1CFD438}" destId="{719A0408-6525-465E-B835-6508C8C2EECE}" srcOrd="1" destOrd="0" presId="urn:microsoft.com/office/officeart/2005/8/layout/hierarchy3"/>
    <dgm:cxn modelId="{F7763383-AC77-4119-8AE1-F66A45443690}" type="presParOf" srcId="{719A0408-6525-465E-B835-6508C8C2EECE}" destId="{2ECF73AF-2BBE-4549-AD4C-8336DAB32807}" srcOrd="0" destOrd="0" presId="urn:microsoft.com/office/officeart/2005/8/layout/hierarchy3"/>
    <dgm:cxn modelId="{BC6E20B9-DCF7-4DC9-BE9D-2130E4EB0DA1}" type="presParOf" srcId="{719A0408-6525-465E-B835-6508C8C2EECE}" destId="{46CBCBC0-8E68-476B-B956-B0BFE685AA69}" srcOrd="1" destOrd="0" presId="urn:microsoft.com/office/officeart/2005/8/layout/hierarchy3"/>
    <dgm:cxn modelId="{0EC519A0-B892-4971-9A8B-C7811409A43D}" type="presParOf" srcId="{719A0408-6525-465E-B835-6508C8C2EECE}" destId="{6ECB67B3-516A-4DA2-83DF-DA055BBEFDF3}" srcOrd="2" destOrd="0" presId="urn:microsoft.com/office/officeart/2005/8/layout/hierarchy3"/>
    <dgm:cxn modelId="{C76E0E3E-48E1-4F95-92CD-EF380D75B8CA}" type="presParOf" srcId="{719A0408-6525-465E-B835-6508C8C2EECE}" destId="{194DE0B2-876B-4C98-B1CE-1EC1075C9E6B}" srcOrd="3" destOrd="0" presId="urn:microsoft.com/office/officeart/2005/8/layout/hierarchy3"/>
    <dgm:cxn modelId="{91B5DF11-F023-46EE-B944-280A04328D9E}" type="presParOf" srcId="{13BB010B-45C6-40BC-8DB1-546CFB397099}" destId="{F8CDC2C2-20A6-40CC-AE6E-620487967B74}" srcOrd="1" destOrd="0" presId="urn:microsoft.com/office/officeart/2005/8/layout/hierarchy3"/>
    <dgm:cxn modelId="{9A3DE3C0-5C99-4B3F-A60A-8226F9E8D1D2}" type="presParOf" srcId="{F8CDC2C2-20A6-40CC-AE6E-620487967B74}" destId="{3C51C829-00F4-46D5-84EF-AC7A934B16CF}" srcOrd="0" destOrd="0" presId="urn:microsoft.com/office/officeart/2005/8/layout/hierarchy3"/>
    <dgm:cxn modelId="{B4AFC771-C104-4CA4-87E6-2261714A9E9B}" type="presParOf" srcId="{3C51C829-00F4-46D5-84EF-AC7A934B16CF}" destId="{5F4D3C5C-55CB-45A1-9F7D-540B1C5554AB}" srcOrd="0" destOrd="0" presId="urn:microsoft.com/office/officeart/2005/8/layout/hierarchy3"/>
    <dgm:cxn modelId="{0F663D39-00AD-4463-8F7B-111CDEAF2C14}" type="presParOf" srcId="{3C51C829-00F4-46D5-84EF-AC7A934B16CF}" destId="{7689AD59-FA73-473B-B2F5-FEEAC2F2CE46}" srcOrd="1" destOrd="0" presId="urn:microsoft.com/office/officeart/2005/8/layout/hierarchy3"/>
    <dgm:cxn modelId="{F08EE643-90EF-4DDC-BDA2-F38E47C9D779}" type="presParOf" srcId="{F8CDC2C2-20A6-40CC-AE6E-620487967B74}" destId="{DBB5D7DB-1407-4A27-A3B2-6FDE9ABC2704}" srcOrd="1" destOrd="0" presId="urn:microsoft.com/office/officeart/2005/8/layout/hierarchy3"/>
    <dgm:cxn modelId="{A22AC14F-3B4B-4234-BC93-1474F5BF4970}" type="presParOf" srcId="{DBB5D7DB-1407-4A27-A3B2-6FDE9ABC2704}" destId="{B927A7B5-A79B-4FE7-8C87-463A4407029D}" srcOrd="0" destOrd="0" presId="urn:microsoft.com/office/officeart/2005/8/layout/hierarchy3"/>
    <dgm:cxn modelId="{249E29BE-F287-456C-A93B-A7CA95C6D98F}" type="presParOf" srcId="{DBB5D7DB-1407-4A27-A3B2-6FDE9ABC2704}" destId="{4E29F616-F879-46E9-93FB-C63C767D5536}" srcOrd="1" destOrd="0" presId="urn:microsoft.com/office/officeart/2005/8/layout/hierarchy3"/>
    <dgm:cxn modelId="{FFCD7D7D-921C-4EF9-89B5-E11CB5DFA21A}" type="presParOf" srcId="{DBB5D7DB-1407-4A27-A3B2-6FDE9ABC2704}" destId="{8FB6B2A5-919A-42C3-94DB-D289A03D6205}" srcOrd="2" destOrd="0" presId="urn:microsoft.com/office/officeart/2005/8/layout/hierarchy3"/>
    <dgm:cxn modelId="{1029EBB2-15AF-4280-9E06-7154C89E1B42}" type="presParOf" srcId="{DBB5D7DB-1407-4A27-A3B2-6FDE9ABC2704}" destId="{706454E8-F57E-4CDA-A17F-3321102ED42A}" srcOrd="3" destOrd="0" presId="urn:microsoft.com/office/officeart/2005/8/layout/hierarchy3"/>
    <dgm:cxn modelId="{AAB5184B-1EA4-4216-8F95-4E66CBB704EA}" type="presParOf" srcId="{DBB5D7DB-1407-4A27-A3B2-6FDE9ABC2704}" destId="{FD16C95A-46C4-4D7E-BF2B-18F14169CE39}" srcOrd="4" destOrd="0" presId="urn:microsoft.com/office/officeart/2005/8/layout/hierarchy3"/>
    <dgm:cxn modelId="{BE0C8506-E75A-4B23-A80E-489274DC9619}" type="presParOf" srcId="{DBB5D7DB-1407-4A27-A3B2-6FDE9ABC2704}" destId="{FFAB2BC4-4655-4EB2-B5C9-A64067787284}" srcOrd="5" destOrd="0" presId="urn:microsoft.com/office/officeart/2005/8/layout/hierarchy3"/>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98ED7636-3F49-4D1F-B2EE-E056918D0F15}" type="doc">
      <dgm:prSet loTypeId="urn:microsoft.com/office/officeart/2005/8/layout/hierarchy3" loCatId="list" qsTypeId="urn:microsoft.com/office/officeart/2005/8/quickstyle/3d2" qsCatId="3D" csTypeId="urn:microsoft.com/office/officeart/2005/8/colors/accent3_1" csCatId="accent3" phldr="1"/>
      <dgm:spPr/>
      <dgm:t>
        <a:bodyPr/>
        <a:lstStyle/>
        <a:p>
          <a:endParaRPr lang="en-SG"/>
        </a:p>
      </dgm:t>
    </dgm:pt>
    <dgm:pt modelId="{B6EFE5A3-3766-4916-9E3A-E9D539CE73E5}">
      <dgm:prSet phldrT="[Text]"/>
      <dgm:spPr/>
      <dgm:t>
        <a:bodyPr/>
        <a:lstStyle/>
        <a:p>
          <a:r>
            <a:rPr lang="en-SG" b="1" dirty="0"/>
            <a:t>Seats</a:t>
          </a:r>
        </a:p>
      </dgm:t>
    </dgm:pt>
    <dgm:pt modelId="{8F70FAE5-3B36-412B-9B67-6B22A47B28CF}" type="parTrans" cxnId="{F2842861-6E94-4096-B1C9-C44A52E15BB9}">
      <dgm:prSet/>
      <dgm:spPr/>
      <dgm:t>
        <a:bodyPr/>
        <a:lstStyle/>
        <a:p>
          <a:endParaRPr lang="en-SG" b="1"/>
        </a:p>
      </dgm:t>
    </dgm:pt>
    <dgm:pt modelId="{ECE5A5E0-3FB9-4DA0-A31E-2312F3E3A291}" type="sibTrans" cxnId="{F2842861-6E94-4096-B1C9-C44A52E15BB9}">
      <dgm:prSet/>
      <dgm:spPr/>
      <dgm:t>
        <a:bodyPr/>
        <a:lstStyle/>
        <a:p>
          <a:endParaRPr lang="en-SG" b="1"/>
        </a:p>
      </dgm:t>
    </dgm:pt>
    <dgm:pt modelId="{8515E56B-D715-40A2-B6D5-AD5DE77C6962}">
      <dgm:prSet phldrT="[Text]"/>
      <dgm:spPr/>
      <dgm:t>
        <a:bodyPr/>
        <a:lstStyle/>
        <a:p>
          <a:r>
            <a:rPr lang="en-US" b="1" i="0" dirty="0">
              <a:solidFill>
                <a:srgbClr val="000000"/>
              </a:solidFill>
              <a:effectLst/>
              <a:latin typeface="Helvetica Neue"/>
            </a:rPr>
            <a:t>Inspection of cars with zero seats </a:t>
          </a:r>
          <a:endParaRPr lang="en-SG" b="1" dirty="0"/>
        </a:p>
      </dgm:t>
    </dgm:pt>
    <dgm:pt modelId="{128C4A9A-3FF8-455B-829D-D2F804A40016}" type="parTrans" cxnId="{5FD42A1E-0C34-4487-A356-CAC918CE15A8}">
      <dgm:prSet/>
      <dgm:spPr/>
      <dgm:t>
        <a:bodyPr/>
        <a:lstStyle/>
        <a:p>
          <a:endParaRPr lang="en-SG" b="1"/>
        </a:p>
      </dgm:t>
    </dgm:pt>
    <dgm:pt modelId="{F61C07DF-6074-4F68-9615-7859D82E85E9}" type="sibTrans" cxnId="{5FD42A1E-0C34-4487-A356-CAC918CE15A8}">
      <dgm:prSet/>
      <dgm:spPr/>
      <dgm:t>
        <a:bodyPr/>
        <a:lstStyle/>
        <a:p>
          <a:endParaRPr lang="en-SG" b="1"/>
        </a:p>
      </dgm:t>
    </dgm:pt>
    <dgm:pt modelId="{55D49F2A-D768-4F39-B1D1-FFF716773110}">
      <dgm:prSet phldrT="[Text]"/>
      <dgm:spPr/>
      <dgm:t>
        <a:bodyPr/>
        <a:lstStyle/>
        <a:p>
          <a:r>
            <a:rPr lang="it-IT" b="1" i="0" dirty="0">
              <a:solidFill>
                <a:srgbClr val="000000"/>
              </a:solidFill>
              <a:effectLst/>
              <a:latin typeface="Helvetica Neue"/>
            </a:rPr>
            <a:t>Audi A4 3.2 FSI Tiptronic Quattro</a:t>
          </a:r>
          <a:endParaRPr lang="en-SG" b="1" dirty="0"/>
        </a:p>
      </dgm:t>
    </dgm:pt>
    <dgm:pt modelId="{76A4F423-D782-49C0-B187-24181CD6CBF6}" type="parTrans" cxnId="{91AA3C6F-D823-4F4A-BC9A-29F3C542C572}">
      <dgm:prSet/>
      <dgm:spPr/>
      <dgm:t>
        <a:bodyPr/>
        <a:lstStyle/>
        <a:p>
          <a:endParaRPr lang="en-SG" b="1"/>
        </a:p>
      </dgm:t>
    </dgm:pt>
    <dgm:pt modelId="{4F1794FF-DA96-410C-829D-0DA516E8486F}" type="sibTrans" cxnId="{91AA3C6F-D823-4F4A-BC9A-29F3C542C572}">
      <dgm:prSet/>
      <dgm:spPr/>
      <dgm:t>
        <a:bodyPr/>
        <a:lstStyle/>
        <a:p>
          <a:endParaRPr lang="en-SG" b="1"/>
        </a:p>
      </dgm:t>
    </dgm:pt>
    <dgm:pt modelId="{C257B525-F69C-4FA2-8BA5-3E6222081757}">
      <dgm:prSet phldrT="[Text]"/>
      <dgm:spPr/>
      <dgm:t>
        <a:bodyPr/>
        <a:lstStyle/>
        <a:p>
          <a:r>
            <a:rPr lang="en-SG" b="1" i="0" dirty="0"/>
            <a:t>Price</a:t>
          </a:r>
          <a:endParaRPr lang="en-SG" b="1" dirty="0"/>
        </a:p>
      </dgm:t>
    </dgm:pt>
    <dgm:pt modelId="{386AAC86-70E1-4317-8EB2-C91859B9AE78}" type="parTrans" cxnId="{950A960E-C5FA-49CC-8280-EA6BF98913ED}">
      <dgm:prSet/>
      <dgm:spPr/>
      <dgm:t>
        <a:bodyPr/>
        <a:lstStyle/>
        <a:p>
          <a:endParaRPr lang="en-SG" b="1"/>
        </a:p>
      </dgm:t>
    </dgm:pt>
    <dgm:pt modelId="{DD9D2F28-CD46-48D8-889F-EA3978E4CAA8}" type="sibTrans" cxnId="{950A960E-C5FA-49CC-8280-EA6BF98913ED}">
      <dgm:prSet/>
      <dgm:spPr/>
      <dgm:t>
        <a:bodyPr/>
        <a:lstStyle/>
        <a:p>
          <a:endParaRPr lang="en-SG" b="1"/>
        </a:p>
      </dgm:t>
    </dgm:pt>
    <dgm:pt modelId="{9A849A69-31A7-4A00-ABAA-532CA2EAC290}">
      <dgm:prSet phldrT="[Text]"/>
      <dgm:spPr/>
      <dgm:t>
        <a:bodyPr/>
        <a:lstStyle/>
        <a:p>
          <a:r>
            <a:rPr lang="en-SG" b="1" dirty="0"/>
            <a:t>160 Lakh</a:t>
          </a:r>
        </a:p>
        <a:p>
          <a:r>
            <a:rPr lang="en-SG" b="1" i="0" dirty="0"/>
            <a:t>Land Rover Range Rover 3.0 Diesel LWB Vogue</a:t>
          </a:r>
          <a:endParaRPr lang="en-SG" b="1" dirty="0"/>
        </a:p>
      </dgm:t>
    </dgm:pt>
    <dgm:pt modelId="{241FE76F-27DE-4AEF-9286-632BAB4AC7C0}" type="parTrans" cxnId="{967D2F15-5831-4499-9173-B34ACF28EB96}">
      <dgm:prSet/>
      <dgm:spPr/>
      <dgm:t>
        <a:bodyPr/>
        <a:lstStyle/>
        <a:p>
          <a:endParaRPr lang="en-SG" b="1"/>
        </a:p>
      </dgm:t>
    </dgm:pt>
    <dgm:pt modelId="{303164AB-87DE-47F1-8707-85DFD5B6C6ED}" type="sibTrans" cxnId="{967D2F15-5831-4499-9173-B34ACF28EB96}">
      <dgm:prSet/>
      <dgm:spPr/>
      <dgm:t>
        <a:bodyPr/>
        <a:lstStyle/>
        <a:p>
          <a:endParaRPr lang="en-SG" b="1"/>
        </a:p>
      </dgm:t>
    </dgm:pt>
    <dgm:pt modelId="{E34F34B4-72F6-4AFA-B0F2-289919B6B77D}">
      <dgm:prSet phldrT="[Text]"/>
      <dgm:spPr/>
      <dgm:t>
        <a:bodyPr/>
        <a:lstStyle/>
        <a:p>
          <a:r>
            <a:rPr lang="en-SG" b="1" dirty="0"/>
            <a:t>120 Lakh</a:t>
          </a:r>
        </a:p>
        <a:p>
          <a:r>
            <a:rPr lang="en-SG" b="1" dirty="0"/>
            <a:t>Lamborghini Gallardo Coupe</a:t>
          </a:r>
          <a:br>
            <a:rPr lang="en-SG" b="1" dirty="0"/>
          </a:br>
          <a:endParaRPr lang="en-SG" b="1" dirty="0"/>
        </a:p>
      </dgm:t>
    </dgm:pt>
    <dgm:pt modelId="{70581E6A-5830-4518-B499-C681BE24A1EA}" type="parTrans" cxnId="{03DF3D73-A207-4E08-8FE0-A5E19F830135}">
      <dgm:prSet/>
      <dgm:spPr/>
      <dgm:t>
        <a:bodyPr/>
        <a:lstStyle/>
        <a:p>
          <a:endParaRPr lang="en-SG" b="1"/>
        </a:p>
      </dgm:t>
    </dgm:pt>
    <dgm:pt modelId="{18193EB9-87BD-4F90-B60D-9C018031A762}" type="sibTrans" cxnId="{03DF3D73-A207-4E08-8FE0-A5E19F830135}">
      <dgm:prSet/>
      <dgm:spPr/>
      <dgm:t>
        <a:bodyPr/>
        <a:lstStyle/>
        <a:p>
          <a:endParaRPr lang="en-SG" b="1"/>
        </a:p>
      </dgm:t>
    </dgm:pt>
    <dgm:pt modelId="{2F9B2FD9-0A2A-4F6B-91E9-E7BC2AC21616}">
      <dgm:prSet/>
      <dgm:spPr/>
      <dgm:t>
        <a:bodyPr/>
        <a:lstStyle/>
        <a:p>
          <a:r>
            <a:rPr lang="en-US" b="1" i="0">
              <a:solidFill>
                <a:srgbClr val="000000"/>
              </a:solidFill>
              <a:effectLst/>
              <a:latin typeface="Helvetica Neue"/>
            </a:rPr>
            <a:t>Replace the car seat with 2 seated</a:t>
          </a:r>
          <a:endParaRPr lang="en-US" b="1" i="0" dirty="0">
            <a:solidFill>
              <a:srgbClr val="000000"/>
            </a:solidFill>
            <a:effectLst/>
            <a:latin typeface="Helvetica Neue"/>
          </a:endParaRPr>
        </a:p>
      </dgm:t>
    </dgm:pt>
    <dgm:pt modelId="{12DA2B7D-5870-4AF3-AA6E-F1D53BE14392}" type="parTrans" cxnId="{3717F84E-7309-40E5-AEAC-020311E7EEE2}">
      <dgm:prSet/>
      <dgm:spPr/>
      <dgm:t>
        <a:bodyPr/>
        <a:lstStyle/>
        <a:p>
          <a:endParaRPr lang="en-SG" b="1"/>
        </a:p>
      </dgm:t>
    </dgm:pt>
    <dgm:pt modelId="{9A0C47DF-20E1-4FFF-9089-2988E01137A5}" type="sibTrans" cxnId="{3717F84E-7309-40E5-AEAC-020311E7EEE2}">
      <dgm:prSet/>
      <dgm:spPr/>
      <dgm:t>
        <a:bodyPr/>
        <a:lstStyle/>
        <a:p>
          <a:endParaRPr lang="en-SG" b="1"/>
        </a:p>
      </dgm:t>
    </dgm:pt>
    <dgm:pt modelId="{99601BAD-E5E4-4905-BBE2-DBBDFD72FB07}">
      <dgm:prSet/>
      <dgm:spPr/>
      <dgm:t>
        <a:bodyPr/>
        <a:lstStyle/>
        <a:p>
          <a:r>
            <a:rPr lang="en-US" b="1" i="0" dirty="0"/>
            <a:t>Let it be </a:t>
          </a:r>
        </a:p>
        <a:p>
          <a:r>
            <a:rPr lang="en-US" b="1" i="0" dirty="0"/>
            <a:t>Not surprise that we have significant outliers values.</a:t>
          </a:r>
          <a:endParaRPr lang="en-US" b="1" dirty="0"/>
        </a:p>
      </dgm:t>
    </dgm:pt>
    <dgm:pt modelId="{1C5A30EF-A1D0-4ECD-AEEC-D7B332B81514}" type="parTrans" cxnId="{D5A5FE62-4F98-49FD-AF31-8BBE0763A4C3}">
      <dgm:prSet/>
      <dgm:spPr/>
      <dgm:t>
        <a:bodyPr/>
        <a:lstStyle/>
        <a:p>
          <a:endParaRPr lang="en-SG" b="1"/>
        </a:p>
      </dgm:t>
    </dgm:pt>
    <dgm:pt modelId="{9734D259-A5DD-40F4-BF4C-5A73DC959733}" type="sibTrans" cxnId="{D5A5FE62-4F98-49FD-AF31-8BBE0763A4C3}">
      <dgm:prSet/>
      <dgm:spPr/>
      <dgm:t>
        <a:bodyPr/>
        <a:lstStyle/>
        <a:p>
          <a:endParaRPr lang="en-SG" b="1"/>
        </a:p>
      </dgm:t>
    </dgm:pt>
    <dgm:pt modelId="{13BB010B-45C6-40BC-8DB1-546CFB397099}" type="pres">
      <dgm:prSet presAssocID="{98ED7636-3F49-4D1F-B2EE-E056918D0F15}" presName="diagram" presStyleCnt="0">
        <dgm:presLayoutVars>
          <dgm:chPref val="1"/>
          <dgm:dir/>
          <dgm:animOne val="branch"/>
          <dgm:animLvl val="lvl"/>
          <dgm:resizeHandles/>
        </dgm:presLayoutVars>
      </dgm:prSet>
      <dgm:spPr/>
    </dgm:pt>
    <dgm:pt modelId="{393F95A2-5448-4640-B1F3-7FCCC1CFD438}" type="pres">
      <dgm:prSet presAssocID="{B6EFE5A3-3766-4916-9E3A-E9D539CE73E5}" presName="root" presStyleCnt="0"/>
      <dgm:spPr/>
    </dgm:pt>
    <dgm:pt modelId="{C914375C-35E7-4DC5-B99A-18F84BED8DDB}" type="pres">
      <dgm:prSet presAssocID="{B6EFE5A3-3766-4916-9E3A-E9D539CE73E5}" presName="rootComposite" presStyleCnt="0"/>
      <dgm:spPr/>
    </dgm:pt>
    <dgm:pt modelId="{E127938F-9E77-4E45-A8AA-D8D26CA0C4FF}" type="pres">
      <dgm:prSet presAssocID="{B6EFE5A3-3766-4916-9E3A-E9D539CE73E5}" presName="rootText" presStyleLbl="node1" presStyleIdx="0" presStyleCnt="2"/>
      <dgm:spPr/>
    </dgm:pt>
    <dgm:pt modelId="{D26A8C10-3A73-4945-98C2-1407D46ACFE3}" type="pres">
      <dgm:prSet presAssocID="{B6EFE5A3-3766-4916-9E3A-E9D539CE73E5}" presName="rootConnector" presStyleLbl="node1" presStyleIdx="0" presStyleCnt="2"/>
      <dgm:spPr/>
    </dgm:pt>
    <dgm:pt modelId="{719A0408-6525-465E-B835-6508C8C2EECE}" type="pres">
      <dgm:prSet presAssocID="{B6EFE5A3-3766-4916-9E3A-E9D539CE73E5}" presName="childShape" presStyleCnt="0"/>
      <dgm:spPr/>
    </dgm:pt>
    <dgm:pt modelId="{2ECF73AF-2BBE-4549-AD4C-8336DAB32807}" type="pres">
      <dgm:prSet presAssocID="{128C4A9A-3FF8-455B-829D-D2F804A40016}" presName="Name13" presStyleLbl="parChTrans1D2" presStyleIdx="0" presStyleCnt="6"/>
      <dgm:spPr/>
    </dgm:pt>
    <dgm:pt modelId="{46CBCBC0-8E68-476B-B956-B0BFE685AA69}" type="pres">
      <dgm:prSet presAssocID="{8515E56B-D715-40A2-B6D5-AD5DE77C6962}" presName="childText" presStyleLbl="bgAcc1" presStyleIdx="0" presStyleCnt="6" custLinFactNeighborX="-622" custLinFactNeighborY="-4910">
        <dgm:presLayoutVars>
          <dgm:bulletEnabled val="1"/>
        </dgm:presLayoutVars>
      </dgm:prSet>
      <dgm:spPr/>
    </dgm:pt>
    <dgm:pt modelId="{6ECB67B3-516A-4DA2-83DF-DA055BBEFDF3}" type="pres">
      <dgm:prSet presAssocID="{76A4F423-D782-49C0-B187-24181CD6CBF6}" presName="Name13" presStyleLbl="parChTrans1D2" presStyleIdx="1" presStyleCnt="6"/>
      <dgm:spPr/>
    </dgm:pt>
    <dgm:pt modelId="{194DE0B2-876B-4C98-B1CE-1EC1075C9E6B}" type="pres">
      <dgm:prSet presAssocID="{55D49F2A-D768-4F39-B1D1-FFF716773110}" presName="childText" presStyleLbl="bgAcc1" presStyleIdx="1" presStyleCnt="6" custLinFactNeighborY="-4003">
        <dgm:presLayoutVars>
          <dgm:bulletEnabled val="1"/>
        </dgm:presLayoutVars>
      </dgm:prSet>
      <dgm:spPr/>
    </dgm:pt>
    <dgm:pt modelId="{DDB3347A-C0CB-44A1-8BAC-D7BE7B0ED5C1}" type="pres">
      <dgm:prSet presAssocID="{12DA2B7D-5870-4AF3-AA6E-F1D53BE14392}" presName="Name13" presStyleLbl="parChTrans1D2" presStyleIdx="2" presStyleCnt="6"/>
      <dgm:spPr/>
    </dgm:pt>
    <dgm:pt modelId="{7C27A4BB-0321-4A54-BAE6-BAE80128BCE0}" type="pres">
      <dgm:prSet presAssocID="{2F9B2FD9-0A2A-4F6B-91E9-E7BC2AC21616}" presName="childText" presStyleLbl="bgAcc1" presStyleIdx="2" presStyleCnt="6">
        <dgm:presLayoutVars>
          <dgm:bulletEnabled val="1"/>
        </dgm:presLayoutVars>
      </dgm:prSet>
      <dgm:spPr/>
    </dgm:pt>
    <dgm:pt modelId="{F8CDC2C2-20A6-40CC-AE6E-620487967B74}" type="pres">
      <dgm:prSet presAssocID="{C257B525-F69C-4FA2-8BA5-3E6222081757}" presName="root" presStyleCnt="0"/>
      <dgm:spPr/>
    </dgm:pt>
    <dgm:pt modelId="{3C51C829-00F4-46D5-84EF-AC7A934B16CF}" type="pres">
      <dgm:prSet presAssocID="{C257B525-F69C-4FA2-8BA5-3E6222081757}" presName="rootComposite" presStyleCnt="0"/>
      <dgm:spPr/>
    </dgm:pt>
    <dgm:pt modelId="{5F4D3C5C-55CB-45A1-9F7D-540B1C5554AB}" type="pres">
      <dgm:prSet presAssocID="{C257B525-F69C-4FA2-8BA5-3E6222081757}" presName="rootText" presStyleLbl="node1" presStyleIdx="1" presStyleCnt="2"/>
      <dgm:spPr/>
    </dgm:pt>
    <dgm:pt modelId="{7689AD59-FA73-473B-B2F5-FEEAC2F2CE46}" type="pres">
      <dgm:prSet presAssocID="{C257B525-F69C-4FA2-8BA5-3E6222081757}" presName="rootConnector" presStyleLbl="node1" presStyleIdx="1" presStyleCnt="2"/>
      <dgm:spPr/>
    </dgm:pt>
    <dgm:pt modelId="{DBB5D7DB-1407-4A27-A3B2-6FDE9ABC2704}" type="pres">
      <dgm:prSet presAssocID="{C257B525-F69C-4FA2-8BA5-3E6222081757}" presName="childShape" presStyleCnt="0"/>
      <dgm:spPr/>
    </dgm:pt>
    <dgm:pt modelId="{B927A7B5-A79B-4FE7-8C87-463A4407029D}" type="pres">
      <dgm:prSet presAssocID="{241FE76F-27DE-4AEF-9286-632BAB4AC7C0}" presName="Name13" presStyleLbl="parChTrans1D2" presStyleIdx="3" presStyleCnt="6"/>
      <dgm:spPr/>
    </dgm:pt>
    <dgm:pt modelId="{4E29F616-F879-46E9-93FB-C63C767D5536}" type="pres">
      <dgm:prSet presAssocID="{9A849A69-31A7-4A00-ABAA-532CA2EAC290}" presName="childText" presStyleLbl="bgAcc1" presStyleIdx="3" presStyleCnt="6" custLinFactNeighborX="-524" custLinFactNeighborY="-945">
        <dgm:presLayoutVars>
          <dgm:bulletEnabled val="1"/>
        </dgm:presLayoutVars>
      </dgm:prSet>
      <dgm:spPr/>
    </dgm:pt>
    <dgm:pt modelId="{8FB6B2A5-919A-42C3-94DB-D289A03D6205}" type="pres">
      <dgm:prSet presAssocID="{70581E6A-5830-4518-B499-C681BE24A1EA}" presName="Name13" presStyleLbl="parChTrans1D2" presStyleIdx="4" presStyleCnt="6"/>
      <dgm:spPr/>
    </dgm:pt>
    <dgm:pt modelId="{706454E8-F57E-4CDA-A17F-3321102ED42A}" type="pres">
      <dgm:prSet presAssocID="{E34F34B4-72F6-4AFA-B0F2-289919B6B77D}" presName="childText" presStyleLbl="bgAcc1" presStyleIdx="4" presStyleCnt="6" custLinFactNeighborX="3077">
        <dgm:presLayoutVars>
          <dgm:bulletEnabled val="1"/>
        </dgm:presLayoutVars>
      </dgm:prSet>
      <dgm:spPr/>
    </dgm:pt>
    <dgm:pt modelId="{3365861B-E293-4E07-A8EC-DF531C79D931}" type="pres">
      <dgm:prSet presAssocID="{1C5A30EF-A1D0-4ECD-AEEC-D7B332B81514}" presName="Name13" presStyleLbl="parChTrans1D2" presStyleIdx="5" presStyleCnt="6"/>
      <dgm:spPr/>
    </dgm:pt>
    <dgm:pt modelId="{EF2CFDF6-9613-418A-B816-519DA21CFE88}" type="pres">
      <dgm:prSet presAssocID="{99601BAD-E5E4-4905-BBE2-DBBDFD72FB07}" presName="childText" presStyleLbl="bgAcc1" presStyleIdx="5" presStyleCnt="6">
        <dgm:presLayoutVars>
          <dgm:bulletEnabled val="1"/>
        </dgm:presLayoutVars>
      </dgm:prSet>
      <dgm:spPr/>
    </dgm:pt>
  </dgm:ptLst>
  <dgm:cxnLst>
    <dgm:cxn modelId="{950A960E-C5FA-49CC-8280-EA6BF98913ED}" srcId="{98ED7636-3F49-4D1F-B2EE-E056918D0F15}" destId="{C257B525-F69C-4FA2-8BA5-3E6222081757}" srcOrd="1" destOrd="0" parTransId="{386AAC86-70E1-4317-8EB2-C91859B9AE78}" sibTransId="{DD9D2F28-CD46-48D8-889F-EA3978E4CAA8}"/>
    <dgm:cxn modelId="{C284B710-2F12-462F-B50C-BA57F7B2BBCC}" type="presOf" srcId="{E34F34B4-72F6-4AFA-B0F2-289919B6B77D}" destId="{706454E8-F57E-4CDA-A17F-3321102ED42A}" srcOrd="0" destOrd="0" presId="urn:microsoft.com/office/officeart/2005/8/layout/hierarchy3"/>
    <dgm:cxn modelId="{967D2F15-5831-4499-9173-B34ACF28EB96}" srcId="{C257B525-F69C-4FA2-8BA5-3E6222081757}" destId="{9A849A69-31A7-4A00-ABAA-532CA2EAC290}" srcOrd="0" destOrd="0" parTransId="{241FE76F-27DE-4AEF-9286-632BAB4AC7C0}" sibTransId="{303164AB-87DE-47F1-8707-85DFD5B6C6ED}"/>
    <dgm:cxn modelId="{FAF4F915-5ECF-4268-B501-7EB12FE0701C}" type="presOf" srcId="{99601BAD-E5E4-4905-BBE2-DBBDFD72FB07}" destId="{EF2CFDF6-9613-418A-B816-519DA21CFE88}" srcOrd="0" destOrd="0" presId="urn:microsoft.com/office/officeart/2005/8/layout/hierarchy3"/>
    <dgm:cxn modelId="{06DD2B18-6A8E-422E-9686-981D57F46C97}" type="presOf" srcId="{1C5A30EF-A1D0-4ECD-AEEC-D7B332B81514}" destId="{3365861B-E293-4E07-A8EC-DF531C79D931}" srcOrd="0" destOrd="0" presId="urn:microsoft.com/office/officeart/2005/8/layout/hierarchy3"/>
    <dgm:cxn modelId="{5FD42A1E-0C34-4487-A356-CAC918CE15A8}" srcId="{B6EFE5A3-3766-4916-9E3A-E9D539CE73E5}" destId="{8515E56B-D715-40A2-B6D5-AD5DE77C6962}" srcOrd="0" destOrd="0" parTransId="{128C4A9A-3FF8-455B-829D-D2F804A40016}" sibTransId="{F61C07DF-6074-4F68-9615-7859D82E85E9}"/>
    <dgm:cxn modelId="{9715C321-75A3-4F55-9A9B-3F1B667ADB91}" type="presOf" srcId="{70581E6A-5830-4518-B499-C681BE24A1EA}" destId="{8FB6B2A5-919A-42C3-94DB-D289A03D6205}" srcOrd="0" destOrd="0" presId="urn:microsoft.com/office/officeart/2005/8/layout/hierarchy3"/>
    <dgm:cxn modelId="{60012E33-9A9D-45B8-8902-9655B2CB530C}" type="presOf" srcId="{C257B525-F69C-4FA2-8BA5-3E6222081757}" destId="{5F4D3C5C-55CB-45A1-9F7D-540B1C5554AB}" srcOrd="0" destOrd="0" presId="urn:microsoft.com/office/officeart/2005/8/layout/hierarchy3"/>
    <dgm:cxn modelId="{F9D7DD3C-291B-44ED-BF1F-B74AA5FEF569}" type="presOf" srcId="{76A4F423-D782-49C0-B187-24181CD6CBF6}" destId="{6ECB67B3-516A-4DA2-83DF-DA055BBEFDF3}" srcOrd="0" destOrd="0" presId="urn:microsoft.com/office/officeart/2005/8/layout/hierarchy3"/>
    <dgm:cxn modelId="{78D4B95E-571B-487B-BF3F-DE0F5DD0D797}" type="presOf" srcId="{12DA2B7D-5870-4AF3-AA6E-F1D53BE14392}" destId="{DDB3347A-C0CB-44A1-8BAC-D7BE7B0ED5C1}" srcOrd="0" destOrd="0" presId="urn:microsoft.com/office/officeart/2005/8/layout/hierarchy3"/>
    <dgm:cxn modelId="{F2842861-6E94-4096-B1C9-C44A52E15BB9}" srcId="{98ED7636-3F49-4D1F-B2EE-E056918D0F15}" destId="{B6EFE5A3-3766-4916-9E3A-E9D539CE73E5}" srcOrd="0" destOrd="0" parTransId="{8F70FAE5-3B36-412B-9B67-6B22A47B28CF}" sibTransId="{ECE5A5E0-3FB9-4DA0-A31E-2312F3E3A291}"/>
    <dgm:cxn modelId="{D5A5FE62-4F98-49FD-AF31-8BBE0763A4C3}" srcId="{C257B525-F69C-4FA2-8BA5-3E6222081757}" destId="{99601BAD-E5E4-4905-BBE2-DBBDFD72FB07}" srcOrd="2" destOrd="0" parTransId="{1C5A30EF-A1D0-4ECD-AEEC-D7B332B81514}" sibTransId="{9734D259-A5DD-40F4-BF4C-5A73DC959733}"/>
    <dgm:cxn modelId="{F8B06443-A4E8-438F-90A4-16E0588DA07E}" type="presOf" srcId="{241FE76F-27DE-4AEF-9286-632BAB4AC7C0}" destId="{B927A7B5-A79B-4FE7-8C87-463A4407029D}" srcOrd="0" destOrd="0" presId="urn:microsoft.com/office/officeart/2005/8/layout/hierarchy3"/>
    <dgm:cxn modelId="{835C9F6C-6D7A-4E03-9BAC-960E0F994595}" type="presOf" srcId="{B6EFE5A3-3766-4916-9E3A-E9D539CE73E5}" destId="{E127938F-9E77-4E45-A8AA-D8D26CA0C4FF}" srcOrd="0" destOrd="0" presId="urn:microsoft.com/office/officeart/2005/8/layout/hierarchy3"/>
    <dgm:cxn modelId="{EF4FBC6C-9B47-4DE5-A5D8-D991810701E8}" type="presOf" srcId="{55D49F2A-D768-4F39-B1D1-FFF716773110}" destId="{194DE0B2-876B-4C98-B1CE-1EC1075C9E6B}" srcOrd="0" destOrd="0" presId="urn:microsoft.com/office/officeart/2005/8/layout/hierarchy3"/>
    <dgm:cxn modelId="{3717F84E-7309-40E5-AEAC-020311E7EEE2}" srcId="{B6EFE5A3-3766-4916-9E3A-E9D539CE73E5}" destId="{2F9B2FD9-0A2A-4F6B-91E9-E7BC2AC21616}" srcOrd="2" destOrd="0" parTransId="{12DA2B7D-5870-4AF3-AA6E-F1D53BE14392}" sibTransId="{9A0C47DF-20E1-4FFF-9089-2988E01137A5}"/>
    <dgm:cxn modelId="{91AA3C6F-D823-4F4A-BC9A-29F3C542C572}" srcId="{B6EFE5A3-3766-4916-9E3A-E9D539CE73E5}" destId="{55D49F2A-D768-4F39-B1D1-FFF716773110}" srcOrd="1" destOrd="0" parTransId="{76A4F423-D782-49C0-B187-24181CD6CBF6}" sibTransId="{4F1794FF-DA96-410C-829D-0DA516E8486F}"/>
    <dgm:cxn modelId="{D3844F51-5902-4CEB-888E-5ABEFC334023}" type="presOf" srcId="{C257B525-F69C-4FA2-8BA5-3E6222081757}" destId="{7689AD59-FA73-473B-B2F5-FEEAC2F2CE46}" srcOrd="1" destOrd="0" presId="urn:microsoft.com/office/officeart/2005/8/layout/hierarchy3"/>
    <dgm:cxn modelId="{914B6052-7082-43BA-B1D2-861FF56A2ADF}" type="presOf" srcId="{2F9B2FD9-0A2A-4F6B-91E9-E7BC2AC21616}" destId="{7C27A4BB-0321-4A54-BAE6-BAE80128BCE0}" srcOrd="0" destOrd="0" presId="urn:microsoft.com/office/officeart/2005/8/layout/hierarchy3"/>
    <dgm:cxn modelId="{A9A0B352-8538-40F2-A7B8-86AFD3D8BE03}" type="presOf" srcId="{9A849A69-31A7-4A00-ABAA-532CA2EAC290}" destId="{4E29F616-F879-46E9-93FB-C63C767D5536}" srcOrd="0" destOrd="0" presId="urn:microsoft.com/office/officeart/2005/8/layout/hierarchy3"/>
    <dgm:cxn modelId="{03DF3D73-A207-4E08-8FE0-A5E19F830135}" srcId="{C257B525-F69C-4FA2-8BA5-3E6222081757}" destId="{E34F34B4-72F6-4AFA-B0F2-289919B6B77D}" srcOrd="1" destOrd="0" parTransId="{70581E6A-5830-4518-B499-C681BE24A1EA}" sibTransId="{18193EB9-87BD-4F90-B60D-9C018031A762}"/>
    <dgm:cxn modelId="{350D5775-7585-40BF-A273-ABAED6CF3CC9}" type="presOf" srcId="{128C4A9A-3FF8-455B-829D-D2F804A40016}" destId="{2ECF73AF-2BBE-4549-AD4C-8336DAB32807}" srcOrd="0" destOrd="0" presId="urn:microsoft.com/office/officeart/2005/8/layout/hierarchy3"/>
    <dgm:cxn modelId="{4936E098-44BF-4F6E-A13E-5D1F2B2E9118}" type="presOf" srcId="{8515E56B-D715-40A2-B6D5-AD5DE77C6962}" destId="{46CBCBC0-8E68-476B-B956-B0BFE685AA69}" srcOrd="0" destOrd="0" presId="urn:microsoft.com/office/officeart/2005/8/layout/hierarchy3"/>
    <dgm:cxn modelId="{36AB7DA5-74F9-4C9E-80D8-456140C8DC04}" type="presOf" srcId="{B6EFE5A3-3766-4916-9E3A-E9D539CE73E5}" destId="{D26A8C10-3A73-4945-98C2-1407D46ACFE3}" srcOrd="1" destOrd="0" presId="urn:microsoft.com/office/officeart/2005/8/layout/hierarchy3"/>
    <dgm:cxn modelId="{AA3925D1-4E89-4496-AA63-65903DA747DD}" type="presOf" srcId="{98ED7636-3F49-4D1F-B2EE-E056918D0F15}" destId="{13BB010B-45C6-40BC-8DB1-546CFB397099}" srcOrd="0" destOrd="0" presId="urn:microsoft.com/office/officeart/2005/8/layout/hierarchy3"/>
    <dgm:cxn modelId="{173D5CC7-EF2D-4FE3-BF73-D0D6BFDC546B}" type="presParOf" srcId="{13BB010B-45C6-40BC-8DB1-546CFB397099}" destId="{393F95A2-5448-4640-B1F3-7FCCC1CFD438}" srcOrd="0" destOrd="0" presId="urn:microsoft.com/office/officeart/2005/8/layout/hierarchy3"/>
    <dgm:cxn modelId="{25CD44B2-507A-4A74-97CD-3F2EC3CB1396}" type="presParOf" srcId="{393F95A2-5448-4640-B1F3-7FCCC1CFD438}" destId="{C914375C-35E7-4DC5-B99A-18F84BED8DDB}" srcOrd="0" destOrd="0" presId="urn:microsoft.com/office/officeart/2005/8/layout/hierarchy3"/>
    <dgm:cxn modelId="{3B6EC715-45F3-46B5-AE76-46770459A322}" type="presParOf" srcId="{C914375C-35E7-4DC5-B99A-18F84BED8DDB}" destId="{E127938F-9E77-4E45-A8AA-D8D26CA0C4FF}" srcOrd="0" destOrd="0" presId="urn:microsoft.com/office/officeart/2005/8/layout/hierarchy3"/>
    <dgm:cxn modelId="{36DFA8D5-1699-4B42-83A0-43766BB2B41E}" type="presParOf" srcId="{C914375C-35E7-4DC5-B99A-18F84BED8DDB}" destId="{D26A8C10-3A73-4945-98C2-1407D46ACFE3}" srcOrd="1" destOrd="0" presId="urn:microsoft.com/office/officeart/2005/8/layout/hierarchy3"/>
    <dgm:cxn modelId="{EA4EA7F8-9BD1-4A74-8C19-C09D45279B6A}" type="presParOf" srcId="{393F95A2-5448-4640-B1F3-7FCCC1CFD438}" destId="{719A0408-6525-465E-B835-6508C8C2EECE}" srcOrd="1" destOrd="0" presId="urn:microsoft.com/office/officeart/2005/8/layout/hierarchy3"/>
    <dgm:cxn modelId="{F7763383-AC77-4119-8AE1-F66A45443690}" type="presParOf" srcId="{719A0408-6525-465E-B835-6508C8C2EECE}" destId="{2ECF73AF-2BBE-4549-AD4C-8336DAB32807}" srcOrd="0" destOrd="0" presId="urn:microsoft.com/office/officeart/2005/8/layout/hierarchy3"/>
    <dgm:cxn modelId="{BC6E20B9-DCF7-4DC9-BE9D-2130E4EB0DA1}" type="presParOf" srcId="{719A0408-6525-465E-B835-6508C8C2EECE}" destId="{46CBCBC0-8E68-476B-B956-B0BFE685AA69}" srcOrd="1" destOrd="0" presId="urn:microsoft.com/office/officeart/2005/8/layout/hierarchy3"/>
    <dgm:cxn modelId="{0EC519A0-B892-4971-9A8B-C7811409A43D}" type="presParOf" srcId="{719A0408-6525-465E-B835-6508C8C2EECE}" destId="{6ECB67B3-516A-4DA2-83DF-DA055BBEFDF3}" srcOrd="2" destOrd="0" presId="urn:microsoft.com/office/officeart/2005/8/layout/hierarchy3"/>
    <dgm:cxn modelId="{C76E0E3E-48E1-4F95-92CD-EF380D75B8CA}" type="presParOf" srcId="{719A0408-6525-465E-B835-6508C8C2EECE}" destId="{194DE0B2-876B-4C98-B1CE-1EC1075C9E6B}" srcOrd="3" destOrd="0" presId="urn:microsoft.com/office/officeart/2005/8/layout/hierarchy3"/>
    <dgm:cxn modelId="{31E52023-14AB-44B4-A0EB-3DC96E7D0C7E}" type="presParOf" srcId="{719A0408-6525-465E-B835-6508C8C2EECE}" destId="{DDB3347A-C0CB-44A1-8BAC-D7BE7B0ED5C1}" srcOrd="4" destOrd="0" presId="urn:microsoft.com/office/officeart/2005/8/layout/hierarchy3"/>
    <dgm:cxn modelId="{97695A7F-4138-4744-A141-58D0EE7BADFD}" type="presParOf" srcId="{719A0408-6525-465E-B835-6508C8C2EECE}" destId="{7C27A4BB-0321-4A54-BAE6-BAE80128BCE0}" srcOrd="5" destOrd="0" presId="urn:microsoft.com/office/officeart/2005/8/layout/hierarchy3"/>
    <dgm:cxn modelId="{91B5DF11-F023-46EE-B944-280A04328D9E}" type="presParOf" srcId="{13BB010B-45C6-40BC-8DB1-546CFB397099}" destId="{F8CDC2C2-20A6-40CC-AE6E-620487967B74}" srcOrd="1" destOrd="0" presId="urn:microsoft.com/office/officeart/2005/8/layout/hierarchy3"/>
    <dgm:cxn modelId="{9A3DE3C0-5C99-4B3F-A60A-8226F9E8D1D2}" type="presParOf" srcId="{F8CDC2C2-20A6-40CC-AE6E-620487967B74}" destId="{3C51C829-00F4-46D5-84EF-AC7A934B16CF}" srcOrd="0" destOrd="0" presId="urn:microsoft.com/office/officeart/2005/8/layout/hierarchy3"/>
    <dgm:cxn modelId="{B4AFC771-C104-4CA4-87E6-2261714A9E9B}" type="presParOf" srcId="{3C51C829-00F4-46D5-84EF-AC7A934B16CF}" destId="{5F4D3C5C-55CB-45A1-9F7D-540B1C5554AB}" srcOrd="0" destOrd="0" presId="urn:microsoft.com/office/officeart/2005/8/layout/hierarchy3"/>
    <dgm:cxn modelId="{0F663D39-00AD-4463-8F7B-111CDEAF2C14}" type="presParOf" srcId="{3C51C829-00F4-46D5-84EF-AC7A934B16CF}" destId="{7689AD59-FA73-473B-B2F5-FEEAC2F2CE46}" srcOrd="1" destOrd="0" presId="urn:microsoft.com/office/officeart/2005/8/layout/hierarchy3"/>
    <dgm:cxn modelId="{F08EE643-90EF-4DDC-BDA2-F38E47C9D779}" type="presParOf" srcId="{F8CDC2C2-20A6-40CC-AE6E-620487967B74}" destId="{DBB5D7DB-1407-4A27-A3B2-6FDE9ABC2704}" srcOrd="1" destOrd="0" presId="urn:microsoft.com/office/officeart/2005/8/layout/hierarchy3"/>
    <dgm:cxn modelId="{A22AC14F-3B4B-4234-BC93-1474F5BF4970}" type="presParOf" srcId="{DBB5D7DB-1407-4A27-A3B2-6FDE9ABC2704}" destId="{B927A7B5-A79B-4FE7-8C87-463A4407029D}" srcOrd="0" destOrd="0" presId="urn:microsoft.com/office/officeart/2005/8/layout/hierarchy3"/>
    <dgm:cxn modelId="{249E29BE-F287-456C-A93B-A7CA95C6D98F}" type="presParOf" srcId="{DBB5D7DB-1407-4A27-A3B2-6FDE9ABC2704}" destId="{4E29F616-F879-46E9-93FB-C63C767D5536}" srcOrd="1" destOrd="0" presId="urn:microsoft.com/office/officeart/2005/8/layout/hierarchy3"/>
    <dgm:cxn modelId="{FFCD7D7D-921C-4EF9-89B5-E11CB5DFA21A}" type="presParOf" srcId="{DBB5D7DB-1407-4A27-A3B2-6FDE9ABC2704}" destId="{8FB6B2A5-919A-42C3-94DB-D289A03D6205}" srcOrd="2" destOrd="0" presId="urn:microsoft.com/office/officeart/2005/8/layout/hierarchy3"/>
    <dgm:cxn modelId="{1029EBB2-15AF-4280-9E06-7154C89E1B42}" type="presParOf" srcId="{DBB5D7DB-1407-4A27-A3B2-6FDE9ABC2704}" destId="{706454E8-F57E-4CDA-A17F-3321102ED42A}" srcOrd="3" destOrd="0" presId="urn:microsoft.com/office/officeart/2005/8/layout/hierarchy3"/>
    <dgm:cxn modelId="{44C74E5C-AB1E-4072-831D-4D6B23A798C4}" type="presParOf" srcId="{DBB5D7DB-1407-4A27-A3B2-6FDE9ABC2704}" destId="{3365861B-E293-4E07-A8EC-DF531C79D931}" srcOrd="4" destOrd="0" presId="urn:microsoft.com/office/officeart/2005/8/layout/hierarchy3"/>
    <dgm:cxn modelId="{A08628A1-B667-483F-A6F9-2C5D716E9E06}" type="presParOf" srcId="{DBB5D7DB-1407-4A27-A3B2-6FDE9ABC2704}" destId="{EF2CFDF6-9613-418A-B816-519DA21CFE88}" srcOrd="5"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98ED7636-3F49-4D1F-B2EE-E056918D0F15}" type="doc">
      <dgm:prSet loTypeId="urn:microsoft.com/office/officeart/2005/8/layout/hierarchy3" loCatId="list" qsTypeId="urn:microsoft.com/office/officeart/2005/8/quickstyle/3d2" qsCatId="3D" csTypeId="urn:microsoft.com/office/officeart/2005/8/colors/accent3_1" csCatId="accent3" phldr="1"/>
      <dgm:spPr/>
      <dgm:t>
        <a:bodyPr/>
        <a:lstStyle/>
        <a:p>
          <a:endParaRPr lang="en-SG"/>
        </a:p>
      </dgm:t>
    </dgm:pt>
    <dgm:pt modelId="{B6EFE5A3-3766-4916-9E3A-E9D539CE73E5}">
      <dgm:prSet phldrT="[Text]"/>
      <dgm:spPr/>
      <dgm:t>
        <a:bodyPr/>
        <a:lstStyle/>
        <a:p>
          <a:r>
            <a:rPr lang="en-SG" b="1" i="0" dirty="0"/>
            <a:t>Kilometres Driven</a:t>
          </a:r>
          <a:endParaRPr lang="en-SG" b="1" dirty="0"/>
        </a:p>
      </dgm:t>
    </dgm:pt>
    <dgm:pt modelId="{8F70FAE5-3B36-412B-9B67-6B22A47B28CF}" type="parTrans" cxnId="{F2842861-6E94-4096-B1C9-C44A52E15BB9}">
      <dgm:prSet/>
      <dgm:spPr/>
      <dgm:t>
        <a:bodyPr/>
        <a:lstStyle/>
        <a:p>
          <a:endParaRPr lang="en-SG" b="1"/>
        </a:p>
      </dgm:t>
    </dgm:pt>
    <dgm:pt modelId="{ECE5A5E0-3FB9-4DA0-A31E-2312F3E3A291}" type="sibTrans" cxnId="{F2842861-6E94-4096-B1C9-C44A52E15BB9}">
      <dgm:prSet/>
      <dgm:spPr/>
      <dgm:t>
        <a:bodyPr/>
        <a:lstStyle/>
        <a:p>
          <a:endParaRPr lang="en-SG" b="1"/>
        </a:p>
      </dgm:t>
    </dgm:pt>
    <dgm:pt modelId="{8515E56B-D715-40A2-B6D5-AD5DE77C6962}">
      <dgm:prSet phldrT="[Text]"/>
      <dgm:spPr/>
      <dgm:t>
        <a:bodyPr/>
        <a:lstStyle/>
        <a:p>
          <a:r>
            <a:rPr lang="en-US" b="1" i="0" dirty="0">
              <a:solidFill>
                <a:srgbClr val="000000"/>
              </a:solidFill>
              <a:effectLst/>
              <a:latin typeface="Helvetica Neue"/>
            </a:rPr>
            <a:t>Inspection of 6,500,000 Km driven </a:t>
          </a:r>
          <a:endParaRPr lang="en-SG" b="1" dirty="0"/>
        </a:p>
      </dgm:t>
    </dgm:pt>
    <dgm:pt modelId="{128C4A9A-3FF8-455B-829D-D2F804A40016}" type="parTrans" cxnId="{5FD42A1E-0C34-4487-A356-CAC918CE15A8}">
      <dgm:prSet/>
      <dgm:spPr/>
      <dgm:t>
        <a:bodyPr/>
        <a:lstStyle/>
        <a:p>
          <a:endParaRPr lang="en-SG" b="1"/>
        </a:p>
      </dgm:t>
    </dgm:pt>
    <dgm:pt modelId="{F61C07DF-6074-4F68-9615-7859D82E85E9}" type="sibTrans" cxnId="{5FD42A1E-0C34-4487-A356-CAC918CE15A8}">
      <dgm:prSet/>
      <dgm:spPr/>
      <dgm:t>
        <a:bodyPr/>
        <a:lstStyle/>
        <a:p>
          <a:endParaRPr lang="en-SG" b="1"/>
        </a:p>
      </dgm:t>
    </dgm:pt>
    <dgm:pt modelId="{55D49F2A-D768-4F39-B1D1-FFF716773110}">
      <dgm:prSet phldrT="[Text]"/>
      <dgm:spPr/>
      <dgm:t>
        <a:bodyPr/>
        <a:lstStyle/>
        <a:p>
          <a:pPr algn="l"/>
          <a:r>
            <a:rPr lang="en-US" b="1" dirty="0"/>
            <a:t>BMW X5 </a:t>
          </a:r>
          <a:r>
            <a:rPr lang="en-US" b="1" dirty="0" err="1"/>
            <a:t>xDrive</a:t>
          </a:r>
          <a:r>
            <a:rPr lang="en-US" b="1" dirty="0"/>
            <a:t> 30d M Sport	Chennai	2017	Diesel	Automatic	First</a:t>
          </a:r>
          <a:br>
            <a:rPr lang="en-US" b="1" dirty="0"/>
          </a:br>
          <a:endParaRPr lang="en-SG" b="1" dirty="0"/>
        </a:p>
      </dgm:t>
    </dgm:pt>
    <dgm:pt modelId="{76A4F423-D782-49C0-B187-24181CD6CBF6}" type="parTrans" cxnId="{91AA3C6F-D823-4F4A-BC9A-29F3C542C572}">
      <dgm:prSet/>
      <dgm:spPr/>
      <dgm:t>
        <a:bodyPr/>
        <a:lstStyle/>
        <a:p>
          <a:endParaRPr lang="en-SG" b="1"/>
        </a:p>
      </dgm:t>
    </dgm:pt>
    <dgm:pt modelId="{4F1794FF-DA96-410C-829D-0DA516E8486F}" type="sibTrans" cxnId="{91AA3C6F-D823-4F4A-BC9A-29F3C542C572}">
      <dgm:prSet/>
      <dgm:spPr/>
      <dgm:t>
        <a:bodyPr/>
        <a:lstStyle/>
        <a:p>
          <a:endParaRPr lang="en-SG" b="1"/>
        </a:p>
      </dgm:t>
    </dgm:pt>
    <dgm:pt modelId="{2F9B2FD9-0A2A-4F6B-91E9-E7BC2AC21616}">
      <dgm:prSet custT="1"/>
      <dgm:spPr/>
      <dgm:t>
        <a:bodyPr/>
        <a:lstStyle/>
        <a:p>
          <a:r>
            <a:rPr lang="en-SG" sz="1600" b="1" i="0" dirty="0"/>
            <a:t>Drop the outliers</a:t>
          </a:r>
          <a:endParaRPr lang="en-US" sz="1600" b="1" i="0" dirty="0">
            <a:solidFill>
              <a:srgbClr val="000000"/>
            </a:solidFill>
            <a:effectLst/>
            <a:latin typeface="Helvetica Neue"/>
          </a:endParaRPr>
        </a:p>
      </dgm:t>
    </dgm:pt>
    <dgm:pt modelId="{12DA2B7D-5870-4AF3-AA6E-F1D53BE14392}" type="parTrans" cxnId="{3717F84E-7309-40E5-AEAC-020311E7EEE2}">
      <dgm:prSet/>
      <dgm:spPr/>
      <dgm:t>
        <a:bodyPr/>
        <a:lstStyle/>
        <a:p>
          <a:endParaRPr lang="en-SG" b="1"/>
        </a:p>
      </dgm:t>
    </dgm:pt>
    <dgm:pt modelId="{9A0C47DF-20E1-4FFF-9089-2988E01137A5}" type="sibTrans" cxnId="{3717F84E-7309-40E5-AEAC-020311E7EEE2}">
      <dgm:prSet/>
      <dgm:spPr/>
      <dgm:t>
        <a:bodyPr/>
        <a:lstStyle/>
        <a:p>
          <a:endParaRPr lang="en-SG" b="1"/>
        </a:p>
      </dgm:t>
    </dgm:pt>
    <dgm:pt modelId="{13BB010B-45C6-40BC-8DB1-546CFB397099}" type="pres">
      <dgm:prSet presAssocID="{98ED7636-3F49-4D1F-B2EE-E056918D0F15}" presName="diagram" presStyleCnt="0">
        <dgm:presLayoutVars>
          <dgm:chPref val="1"/>
          <dgm:dir/>
          <dgm:animOne val="branch"/>
          <dgm:animLvl val="lvl"/>
          <dgm:resizeHandles/>
        </dgm:presLayoutVars>
      </dgm:prSet>
      <dgm:spPr/>
    </dgm:pt>
    <dgm:pt modelId="{393F95A2-5448-4640-B1F3-7FCCC1CFD438}" type="pres">
      <dgm:prSet presAssocID="{B6EFE5A3-3766-4916-9E3A-E9D539CE73E5}" presName="root" presStyleCnt="0"/>
      <dgm:spPr/>
    </dgm:pt>
    <dgm:pt modelId="{C914375C-35E7-4DC5-B99A-18F84BED8DDB}" type="pres">
      <dgm:prSet presAssocID="{B6EFE5A3-3766-4916-9E3A-E9D539CE73E5}" presName="rootComposite" presStyleCnt="0"/>
      <dgm:spPr/>
    </dgm:pt>
    <dgm:pt modelId="{E127938F-9E77-4E45-A8AA-D8D26CA0C4FF}" type="pres">
      <dgm:prSet presAssocID="{B6EFE5A3-3766-4916-9E3A-E9D539CE73E5}" presName="rootText" presStyleLbl="node1" presStyleIdx="0" presStyleCnt="1" custLinFactNeighborX="1926" custLinFactNeighborY="-281"/>
      <dgm:spPr/>
    </dgm:pt>
    <dgm:pt modelId="{D26A8C10-3A73-4945-98C2-1407D46ACFE3}" type="pres">
      <dgm:prSet presAssocID="{B6EFE5A3-3766-4916-9E3A-E9D539CE73E5}" presName="rootConnector" presStyleLbl="node1" presStyleIdx="0" presStyleCnt="1"/>
      <dgm:spPr/>
    </dgm:pt>
    <dgm:pt modelId="{719A0408-6525-465E-B835-6508C8C2EECE}" type="pres">
      <dgm:prSet presAssocID="{B6EFE5A3-3766-4916-9E3A-E9D539CE73E5}" presName="childShape" presStyleCnt="0"/>
      <dgm:spPr/>
    </dgm:pt>
    <dgm:pt modelId="{2ECF73AF-2BBE-4549-AD4C-8336DAB32807}" type="pres">
      <dgm:prSet presAssocID="{128C4A9A-3FF8-455B-829D-D2F804A40016}" presName="Name13" presStyleLbl="parChTrans1D2" presStyleIdx="0" presStyleCnt="3"/>
      <dgm:spPr/>
    </dgm:pt>
    <dgm:pt modelId="{46CBCBC0-8E68-476B-B956-B0BFE685AA69}" type="pres">
      <dgm:prSet presAssocID="{8515E56B-D715-40A2-B6D5-AD5DE77C6962}" presName="childText" presStyleLbl="bgAcc1" presStyleIdx="0" presStyleCnt="3">
        <dgm:presLayoutVars>
          <dgm:bulletEnabled val="1"/>
        </dgm:presLayoutVars>
      </dgm:prSet>
      <dgm:spPr/>
    </dgm:pt>
    <dgm:pt modelId="{6ECB67B3-516A-4DA2-83DF-DA055BBEFDF3}" type="pres">
      <dgm:prSet presAssocID="{76A4F423-D782-49C0-B187-24181CD6CBF6}" presName="Name13" presStyleLbl="parChTrans1D2" presStyleIdx="1" presStyleCnt="3"/>
      <dgm:spPr/>
    </dgm:pt>
    <dgm:pt modelId="{194DE0B2-876B-4C98-B1CE-1EC1075C9E6B}" type="pres">
      <dgm:prSet presAssocID="{55D49F2A-D768-4F39-B1D1-FFF716773110}" presName="childText" presStyleLbl="bgAcc1" presStyleIdx="1" presStyleCnt="3" custLinFactNeighborY="-4003">
        <dgm:presLayoutVars>
          <dgm:bulletEnabled val="1"/>
        </dgm:presLayoutVars>
      </dgm:prSet>
      <dgm:spPr/>
    </dgm:pt>
    <dgm:pt modelId="{DDB3347A-C0CB-44A1-8BAC-D7BE7B0ED5C1}" type="pres">
      <dgm:prSet presAssocID="{12DA2B7D-5870-4AF3-AA6E-F1D53BE14392}" presName="Name13" presStyleLbl="parChTrans1D2" presStyleIdx="2" presStyleCnt="3"/>
      <dgm:spPr/>
    </dgm:pt>
    <dgm:pt modelId="{7C27A4BB-0321-4A54-BAE6-BAE80128BCE0}" type="pres">
      <dgm:prSet presAssocID="{2F9B2FD9-0A2A-4F6B-91E9-E7BC2AC21616}" presName="childText" presStyleLbl="bgAcc1" presStyleIdx="2" presStyleCnt="3" custLinFactNeighborX="1614" custLinFactNeighborY="1160">
        <dgm:presLayoutVars>
          <dgm:bulletEnabled val="1"/>
        </dgm:presLayoutVars>
      </dgm:prSet>
      <dgm:spPr/>
    </dgm:pt>
  </dgm:ptLst>
  <dgm:cxnLst>
    <dgm:cxn modelId="{5FD42A1E-0C34-4487-A356-CAC918CE15A8}" srcId="{B6EFE5A3-3766-4916-9E3A-E9D539CE73E5}" destId="{8515E56B-D715-40A2-B6D5-AD5DE77C6962}" srcOrd="0" destOrd="0" parTransId="{128C4A9A-3FF8-455B-829D-D2F804A40016}" sibTransId="{F61C07DF-6074-4F68-9615-7859D82E85E9}"/>
    <dgm:cxn modelId="{F9D7DD3C-291B-44ED-BF1F-B74AA5FEF569}" type="presOf" srcId="{76A4F423-D782-49C0-B187-24181CD6CBF6}" destId="{6ECB67B3-516A-4DA2-83DF-DA055BBEFDF3}" srcOrd="0" destOrd="0" presId="urn:microsoft.com/office/officeart/2005/8/layout/hierarchy3"/>
    <dgm:cxn modelId="{78D4B95E-571B-487B-BF3F-DE0F5DD0D797}" type="presOf" srcId="{12DA2B7D-5870-4AF3-AA6E-F1D53BE14392}" destId="{DDB3347A-C0CB-44A1-8BAC-D7BE7B0ED5C1}" srcOrd="0" destOrd="0" presId="urn:microsoft.com/office/officeart/2005/8/layout/hierarchy3"/>
    <dgm:cxn modelId="{F2842861-6E94-4096-B1C9-C44A52E15BB9}" srcId="{98ED7636-3F49-4D1F-B2EE-E056918D0F15}" destId="{B6EFE5A3-3766-4916-9E3A-E9D539CE73E5}" srcOrd="0" destOrd="0" parTransId="{8F70FAE5-3B36-412B-9B67-6B22A47B28CF}" sibTransId="{ECE5A5E0-3FB9-4DA0-A31E-2312F3E3A291}"/>
    <dgm:cxn modelId="{835C9F6C-6D7A-4E03-9BAC-960E0F994595}" type="presOf" srcId="{B6EFE5A3-3766-4916-9E3A-E9D539CE73E5}" destId="{E127938F-9E77-4E45-A8AA-D8D26CA0C4FF}" srcOrd="0" destOrd="0" presId="urn:microsoft.com/office/officeart/2005/8/layout/hierarchy3"/>
    <dgm:cxn modelId="{EF4FBC6C-9B47-4DE5-A5D8-D991810701E8}" type="presOf" srcId="{55D49F2A-D768-4F39-B1D1-FFF716773110}" destId="{194DE0B2-876B-4C98-B1CE-1EC1075C9E6B}" srcOrd="0" destOrd="0" presId="urn:microsoft.com/office/officeart/2005/8/layout/hierarchy3"/>
    <dgm:cxn modelId="{3717F84E-7309-40E5-AEAC-020311E7EEE2}" srcId="{B6EFE5A3-3766-4916-9E3A-E9D539CE73E5}" destId="{2F9B2FD9-0A2A-4F6B-91E9-E7BC2AC21616}" srcOrd="2" destOrd="0" parTransId="{12DA2B7D-5870-4AF3-AA6E-F1D53BE14392}" sibTransId="{9A0C47DF-20E1-4FFF-9089-2988E01137A5}"/>
    <dgm:cxn modelId="{91AA3C6F-D823-4F4A-BC9A-29F3C542C572}" srcId="{B6EFE5A3-3766-4916-9E3A-E9D539CE73E5}" destId="{55D49F2A-D768-4F39-B1D1-FFF716773110}" srcOrd="1" destOrd="0" parTransId="{76A4F423-D782-49C0-B187-24181CD6CBF6}" sibTransId="{4F1794FF-DA96-410C-829D-0DA516E8486F}"/>
    <dgm:cxn modelId="{914B6052-7082-43BA-B1D2-861FF56A2ADF}" type="presOf" srcId="{2F9B2FD9-0A2A-4F6B-91E9-E7BC2AC21616}" destId="{7C27A4BB-0321-4A54-BAE6-BAE80128BCE0}" srcOrd="0" destOrd="0" presId="urn:microsoft.com/office/officeart/2005/8/layout/hierarchy3"/>
    <dgm:cxn modelId="{350D5775-7585-40BF-A273-ABAED6CF3CC9}" type="presOf" srcId="{128C4A9A-3FF8-455B-829D-D2F804A40016}" destId="{2ECF73AF-2BBE-4549-AD4C-8336DAB32807}" srcOrd="0" destOrd="0" presId="urn:microsoft.com/office/officeart/2005/8/layout/hierarchy3"/>
    <dgm:cxn modelId="{4936E098-44BF-4F6E-A13E-5D1F2B2E9118}" type="presOf" srcId="{8515E56B-D715-40A2-B6D5-AD5DE77C6962}" destId="{46CBCBC0-8E68-476B-B956-B0BFE685AA69}" srcOrd="0" destOrd="0" presId="urn:microsoft.com/office/officeart/2005/8/layout/hierarchy3"/>
    <dgm:cxn modelId="{36AB7DA5-74F9-4C9E-80D8-456140C8DC04}" type="presOf" srcId="{B6EFE5A3-3766-4916-9E3A-E9D539CE73E5}" destId="{D26A8C10-3A73-4945-98C2-1407D46ACFE3}" srcOrd="1" destOrd="0" presId="urn:microsoft.com/office/officeart/2005/8/layout/hierarchy3"/>
    <dgm:cxn modelId="{AA3925D1-4E89-4496-AA63-65903DA747DD}" type="presOf" srcId="{98ED7636-3F49-4D1F-B2EE-E056918D0F15}" destId="{13BB010B-45C6-40BC-8DB1-546CFB397099}" srcOrd="0" destOrd="0" presId="urn:microsoft.com/office/officeart/2005/8/layout/hierarchy3"/>
    <dgm:cxn modelId="{173D5CC7-EF2D-4FE3-BF73-D0D6BFDC546B}" type="presParOf" srcId="{13BB010B-45C6-40BC-8DB1-546CFB397099}" destId="{393F95A2-5448-4640-B1F3-7FCCC1CFD438}" srcOrd="0" destOrd="0" presId="urn:microsoft.com/office/officeart/2005/8/layout/hierarchy3"/>
    <dgm:cxn modelId="{25CD44B2-507A-4A74-97CD-3F2EC3CB1396}" type="presParOf" srcId="{393F95A2-5448-4640-B1F3-7FCCC1CFD438}" destId="{C914375C-35E7-4DC5-B99A-18F84BED8DDB}" srcOrd="0" destOrd="0" presId="urn:microsoft.com/office/officeart/2005/8/layout/hierarchy3"/>
    <dgm:cxn modelId="{3B6EC715-45F3-46B5-AE76-46770459A322}" type="presParOf" srcId="{C914375C-35E7-4DC5-B99A-18F84BED8DDB}" destId="{E127938F-9E77-4E45-A8AA-D8D26CA0C4FF}" srcOrd="0" destOrd="0" presId="urn:microsoft.com/office/officeart/2005/8/layout/hierarchy3"/>
    <dgm:cxn modelId="{36DFA8D5-1699-4B42-83A0-43766BB2B41E}" type="presParOf" srcId="{C914375C-35E7-4DC5-B99A-18F84BED8DDB}" destId="{D26A8C10-3A73-4945-98C2-1407D46ACFE3}" srcOrd="1" destOrd="0" presId="urn:microsoft.com/office/officeart/2005/8/layout/hierarchy3"/>
    <dgm:cxn modelId="{EA4EA7F8-9BD1-4A74-8C19-C09D45279B6A}" type="presParOf" srcId="{393F95A2-5448-4640-B1F3-7FCCC1CFD438}" destId="{719A0408-6525-465E-B835-6508C8C2EECE}" srcOrd="1" destOrd="0" presId="urn:microsoft.com/office/officeart/2005/8/layout/hierarchy3"/>
    <dgm:cxn modelId="{F7763383-AC77-4119-8AE1-F66A45443690}" type="presParOf" srcId="{719A0408-6525-465E-B835-6508C8C2EECE}" destId="{2ECF73AF-2BBE-4549-AD4C-8336DAB32807}" srcOrd="0" destOrd="0" presId="urn:microsoft.com/office/officeart/2005/8/layout/hierarchy3"/>
    <dgm:cxn modelId="{BC6E20B9-DCF7-4DC9-BE9D-2130E4EB0DA1}" type="presParOf" srcId="{719A0408-6525-465E-B835-6508C8C2EECE}" destId="{46CBCBC0-8E68-476B-B956-B0BFE685AA69}" srcOrd="1" destOrd="0" presId="urn:microsoft.com/office/officeart/2005/8/layout/hierarchy3"/>
    <dgm:cxn modelId="{0EC519A0-B892-4971-9A8B-C7811409A43D}" type="presParOf" srcId="{719A0408-6525-465E-B835-6508C8C2EECE}" destId="{6ECB67B3-516A-4DA2-83DF-DA055BBEFDF3}" srcOrd="2" destOrd="0" presId="urn:microsoft.com/office/officeart/2005/8/layout/hierarchy3"/>
    <dgm:cxn modelId="{C76E0E3E-48E1-4F95-92CD-EF380D75B8CA}" type="presParOf" srcId="{719A0408-6525-465E-B835-6508C8C2EECE}" destId="{194DE0B2-876B-4C98-B1CE-1EC1075C9E6B}" srcOrd="3" destOrd="0" presId="urn:microsoft.com/office/officeart/2005/8/layout/hierarchy3"/>
    <dgm:cxn modelId="{31E52023-14AB-44B4-A0EB-3DC96E7D0C7E}" type="presParOf" srcId="{719A0408-6525-465E-B835-6508C8C2EECE}" destId="{DDB3347A-C0CB-44A1-8BAC-D7BE7B0ED5C1}" srcOrd="4" destOrd="0" presId="urn:microsoft.com/office/officeart/2005/8/layout/hierarchy3"/>
    <dgm:cxn modelId="{97695A7F-4138-4744-A141-58D0EE7BADFD}" type="presParOf" srcId="{719A0408-6525-465E-B835-6508C8C2EECE}" destId="{7C27A4BB-0321-4A54-BAE6-BAE80128BCE0}" srcOrd="5" destOrd="0" presId="urn:microsoft.com/office/officeart/2005/8/layout/hierarchy3"/>
  </dgm:cxnLst>
  <dgm:bg/>
  <dgm:whole/>
  <dgm:extLst>
    <a:ext uri="http://schemas.microsoft.com/office/drawing/2008/diagram">
      <dsp:dataModelExt xmlns:dsp="http://schemas.microsoft.com/office/drawing/2008/diagram" relId="rId1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9CAAFEE-AC8A-4052-803A-5AC4048994A7}">
      <dsp:nvSpPr>
        <dsp:cNvPr id="0" name=""/>
        <dsp:cNvSpPr/>
      </dsp:nvSpPr>
      <dsp:spPr>
        <a:xfrm>
          <a:off x="145330" y="0"/>
          <a:ext cx="885769" cy="664327"/>
        </a:xfrm>
        <a:prstGeom prst="upArrow">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96F09C2-0DDA-401E-97B6-DC2439663197}">
      <dsp:nvSpPr>
        <dsp:cNvPr id="0" name=""/>
        <dsp:cNvSpPr/>
      </dsp:nvSpPr>
      <dsp:spPr>
        <a:xfrm>
          <a:off x="1057673" y="0"/>
          <a:ext cx="1869299" cy="6643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0" rIns="120904" bIns="120904" numCol="1" spcCol="1270" anchor="ctr" anchorCtr="0">
          <a:noAutofit/>
        </a:bodyPr>
        <a:lstStyle/>
        <a:p>
          <a:pPr marL="0" lvl="0" indent="0" algn="l" defTabSz="755650">
            <a:lnSpc>
              <a:spcPct val="90000"/>
            </a:lnSpc>
            <a:spcBef>
              <a:spcPct val="0"/>
            </a:spcBef>
            <a:spcAft>
              <a:spcPct val="35000"/>
            </a:spcAft>
            <a:buNone/>
          </a:pPr>
          <a:r>
            <a:rPr lang="en-SG" sz="1700" b="1" kern="1200" dirty="0"/>
            <a:t>Efficiency in allocate resources</a:t>
          </a:r>
        </a:p>
      </dsp:txBody>
      <dsp:txXfrm>
        <a:off x="1057673" y="0"/>
        <a:ext cx="1869299" cy="664327"/>
      </dsp:txXfrm>
    </dsp:sp>
    <dsp:sp modelId="{BE95F40A-E142-4248-B20A-7190B6C9F50E}">
      <dsp:nvSpPr>
        <dsp:cNvPr id="0" name=""/>
        <dsp:cNvSpPr/>
      </dsp:nvSpPr>
      <dsp:spPr>
        <a:xfrm>
          <a:off x="325903" y="655055"/>
          <a:ext cx="885769" cy="664327"/>
        </a:xfrm>
        <a:prstGeom prst="downArrow">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6CBE8F8-5BA0-4A95-B351-C0631422B439}">
      <dsp:nvSpPr>
        <dsp:cNvPr id="0" name=""/>
        <dsp:cNvSpPr/>
      </dsp:nvSpPr>
      <dsp:spPr>
        <a:xfrm>
          <a:off x="1323404" y="719687"/>
          <a:ext cx="1869299" cy="6643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0" rIns="120904" bIns="120904" numCol="1" spcCol="1270" anchor="ctr" anchorCtr="0">
          <a:noAutofit/>
        </a:bodyPr>
        <a:lstStyle/>
        <a:p>
          <a:pPr marL="0" lvl="0" indent="0" algn="l" defTabSz="755650">
            <a:lnSpc>
              <a:spcPct val="90000"/>
            </a:lnSpc>
            <a:spcBef>
              <a:spcPct val="0"/>
            </a:spcBef>
            <a:spcAft>
              <a:spcPct val="35000"/>
            </a:spcAft>
            <a:buNone/>
          </a:pPr>
          <a:r>
            <a:rPr lang="en-SG" sz="1700" b="1" kern="1200" dirty="0"/>
            <a:t>Save time and cost </a:t>
          </a:r>
        </a:p>
      </dsp:txBody>
      <dsp:txXfrm>
        <a:off x="1323404" y="719687"/>
        <a:ext cx="1869299" cy="664327"/>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856C3CE-2CDA-4451-88CF-CA639793259A}">
      <dsp:nvSpPr>
        <dsp:cNvPr id="0" name=""/>
        <dsp:cNvSpPr/>
      </dsp:nvSpPr>
      <dsp:spPr>
        <a:xfrm>
          <a:off x="0" y="0"/>
          <a:ext cx="10424158" cy="1900201"/>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b="1" i="0" kern="1200" dirty="0">
              <a:solidFill>
                <a:srgbClr val="000000"/>
              </a:solidFill>
              <a:effectLst/>
              <a:latin typeface="Helvetica Neue"/>
            </a:rPr>
            <a:t>The brand of the vehicle could have significant impact on the used car resale value, regardless of the quality or condition of the car.</a:t>
          </a:r>
        </a:p>
        <a:p>
          <a:pPr marL="0" lvl="0" indent="0" algn="l" defTabSz="1200150">
            <a:lnSpc>
              <a:spcPct val="90000"/>
            </a:lnSpc>
            <a:spcBef>
              <a:spcPct val="0"/>
            </a:spcBef>
            <a:spcAft>
              <a:spcPct val="35000"/>
            </a:spcAft>
            <a:buNone/>
          </a:pPr>
          <a:r>
            <a:rPr lang="en-US" sz="2700" kern="1200" dirty="0">
              <a:solidFill>
                <a:schemeClr val="tx1">
                  <a:lumMod val="75000"/>
                  <a:lumOff val="25000"/>
                </a:schemeClr>
              </a:solidFill>
              <a:cs typeface="Segoe UI" panose="020B0502040204020203" pitchFamily="34" charset="0"/>
            </a:rPr>
            <a:t>. </a:t>
          </a:r>
          <a:endParaRPr lang="en-SG" sz="2700" kern="1200" dirty="0"/>
        </a:p>
      </dsp:txBody>
      <dsp:txXfrm>
        <a:off x="2274851" y="0"/>
        <a:ext cx="8149307" cy="1900201"/>
      </dsp:txXfrm>
    </dsp:sp>
    <dsp:sp modelId="{27F61EC4-3C6A-43C9-B9D6-2D4C72A1B991}">
      <dsp:nvSpPr>
        <dsp:cNvPr id="0" name=""/>
        <dsp:cNvSpPr/>
      </dsp:nvSpPr>
      <dsp:spPr>
        <a:xfrm>
          <a:off x="190020" y="143716"/>
          <a:ext cx="2084831" cy="1634143"/>
        </a:xfrm>
        <a:prstGeom prst="roundRect">
          <a:avLst>
            <a:gd name="adj" fmla="val 10000"/>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10000" b="-10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636A8E7-6367-427C-8BC9-EA273470BEE1}">
      <dsp:nvSpPr>
        <dsp:cNvPr id="0" name=""/>
        <dsp:cNvSpPr/>
      </dsp:nvSpPr>
      <dsp:spPr>
        <a:xfrm>
          <a:off x="0" y="2015411"/>
          <a:ext cx="10424158" cy="1900201"/>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b="1" i="0" kern="1200" dirty="0">
              <a:solidFill>
                <a:srgbClr val="000000"/>
              </a:solidFill>
              <a:effectLst/>
              <a:latin typeface="Helvetica Neue"/>
            </a:rPr>
            <a:t>How many brand are there in the market ?</a:t>
          </a:r>
        </a:p>
        <a:p>
          <a:pPr marL="0" lvl="0" indent="0" algn="l" defTabSz="1200150">
            <a:lnSpc>
              <a:spcPct val="90000"/>
            </a:lnSpc>
            <a:spcBef>
              <a:spcPct val="0"/>
            </a:spcBef>
            <a:spcAft>
              <a:spcPct val="35000"/>
            </a:spcAft>
            <a:buNone/>
          </a:pPr>
          <a:r>
            <a:rPr lang="en-US" sz="2700" b="1" i="0" kern="1200" dirty="0">
              <a:solidFill>
                <a:srgbClr val="000000"/>
              </a:solidFill>
              <a:effectLst/>
              <a:latin typeface="Helvetica Neue"/>
            </a:rPr>
            <a:t>There are 30 brand in the used cars data set.</a:t>
          </a:r>
          <a:endParaRPr lang="en-SG" sz="2700" kern="1200" dirty="0"/>
        </a:p>
      </dsp:txBody>
      <dsp:txXfrm>
        <a:off x="2274851" y="2015411"/>
        <a:ext cx="8149307" cy="1900201"/>
      </dsp:txXfrm>
    </dsp:sp>
    <dsp:sp modelId="{794F8D66-F271-4EA6-B89C-8B93F8DDEEAD}">
      <dsp:nvSpPr>
        <dsp:cNvPr id="0" name=""/>
        <dsp:cNvSpPr/>
      </dsp:nvSpPr>
      <dsp:spPr>
        <a:xfrm>
          <a:off x="190020" y="2280242"/>
          <a:ext cx="2084831" cy="1520161"/>
        </a:xfrm>
        <a:prstGeom prst="roundRect">
          <a:avLst>
            <a:gd name="adj" fmla="val 10000"/>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t="-10000" b="-10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52EB301-4BE1-4659-9428-024ABC6229AD}">
      <dsp:nvSpPr>
        <dsp:cNvPr id="0" name=""/>
        <dsp:cNvSpPr/>
      </dsp:nvSpPr>
      <dsp:spPr>
        <a:xfrm>
          <a:off x="0" y="4100635"/>
          <a:ext cx="10424158" cy="1900201"/>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t" anchorCtr="0">
          <a:noAutofit/>
        </a:bodyPr>
        <a:lstStyle/>
        <a:p>
          <a:pPr marL="0" lvl="0" indent="0" algn="l" defTabSz="844550">
            <a:lnSpc>
              <a:spcPct val="90000"/>
            </a:lnSpc>
            <a:spcBef>
              <a:spcPct val="0"/>
            </a:spcBef>
            <a:spcAft>
              <a:spcPct val="35000"/>
            </a:spcAft>
            <a:buNone/>
          </a:pPr>
          <a:r>
            <a:rPr lang="en-US" sz="1900" b="1" i="0" kern="1200" dirty="0">
              <a:solidFill>
                <a:srgbClr val="000000"/>
              </a:solidFill>
              <a:effectLst/>
              <a:latin typeface="Helvetica Neue"/>
            </a:rPr>
            <a:t>Which brand are the most in the market?</a:t>
          </a:r>
          <a:endParaRPr lang="en-SG" sz="1900" kern="1200" dirty="0"/>
        </a:p>
        <a:p>
          <a:pPr marL="171450" lvl="1" indent="-171450" algn="l" defTabSz="800100">
            <a:lnSpc>
              <a:spcPct val="90000"/>
            </a:lnSpc>
            <a:spcBef>
              <a:spcPct val="0"/>
            </a:spcBef>
            <a:spcAft>
              <a:spcPct val="15000"/>
            </a:spcAft>
            <a:buClrTx/>
            <a:buSzTx/>
            <a:buFont typeface="Arial" panose="020B0604020202020204" pitchFamily="34" charset="0"/>
            <a:buChar char="•"/>
          </a:pPr>
          <a:r>
            <a:rPr kumimoji="0" lang="en-US" altLang="en-US" sz="1800" b="0" i="0" u="none" strike="noStrike" kern="1200" cap="none" normalizeH="0" baseline="0" dirty="0" err="1">
              <a:ln>
                <a:noFill/>
              </a:ln>
              <a:solidFill>
                <a:srgbClr val="000000"/>
              </a:solidFill>
              <a:effectLst/>
              <a:latin typeface="Arial Unicode MS"/>
              <a:ea typeface="Courier New" panose="02070309020205020404" pitchFamily="49" charset="0"/>
            </a:rPr>
            <a:t>maruti</a:t>
          </a:r>
          <a:r>
            <a:rPr kumimoji="0" lang="en-US" altLang="en-US" sz="1800" b="0" i="0" u="none" strike="noStrike" kern="1200" cap="none" normalizeH="0" baseline="0" dirty="0">
              <a:ln>
                <a:noFill/>
              </a:ln>
              <a:solidFill>
                <a:srgbClr val="000000"/>
              </a:solidFill>
              <a:effectLst/>
              <a:latin typeface="Arial Unicode MS"/>
              <a:ea typeface="Courier New" panose="02070309020205020404" pitchFamily="49" charset="0"/>
            </a:rPr>
            <a:t>              1211</a:t>
          </a:r>
          <a:endParaRPr lang="en-SG" sz="1800" kern="1200" dirty="0"/>
        </a:p>
        <a:p>
          <a:pPr marL="171450" lvl="1" indent="-171450" algn="l" defTabSz="800100">
            <a:lnSpc>
              <a:spcPct val="90000"/>
            </a:lnSpc>
            <a:spcBef>
              <a:spcPct val="0"/>
            </a:spcBef>
            <a:spcAft>
              <a:spcPct val="15000"/>
            </a:spcAft>
            <a:buChar char="•"/>
          </a:pPr>
          <a:r>
            <a:rPr kumimoji="0" lang="en-US" altLang="en-US" sz="1800" b="0" i="0" u="none" strike="noStrike" kern="1200" cap="none" normalizeH="0" baseline="0" dirty="0">
              <a:ln>
                <a:noFill/>
              </a:ln>
              <a:solidFill>
                <a:srgbClr val="000000"/>
              </a:solidFill>
              <a:effectLst/>
              <a:latin typeface="Arial Unicode MS"/>
              <a:ea typeface="Courier New" panose="02070309020205020404" pitchFamily="49" charset="0"/>
            </a:rPr>
            <a:t>Hyundai          1107 </a:t>
          </a:r>
        </a:p>
        <a:p>
          <a:pPr marL="171450" lvl="1" indent="-171450" algn="l" defTabSz="800100">
            <a:lnSpc>
              <a:spcPct val="90000"/>
            </a:lnSpc>
            <a:spcBef>
              <a:spcPct val="0"/>
            </a:spcBef>
            <a:spcAft>
              <a:spcPct val="15000"/>
            </a:spcAft>
            <a:buChar char="•"/>
          </a:pPr>
          <a:r>
            <a:rPr kumimoji="0" lang="en-US" altLang="en-US" sz="1800" b="0" i="0" u="none" strike="noStrike" kern="1200" cap="none" normalizeH="0" baseline="0" dirty="0" err="1">
              <a:ln>
                <a:noFill/>
              </a:ln>
              <a:solidFill>
                <a:srgbClr val="000000"/>
              </a:solidFill>
              <a:effectLst/>
              <a:latin typeface="Arial Unicode MS"/>
              <a:ea typeface="Courier New" panose="02070309020205020404" pitchFamily="49" charset="0"/>
            </a:rPr>
            <a:t>honda</a:t>
          </a:r>
          <a:r>
            <a:rPr kumimoji="0" lang="en-US" altLang="en-US" sz="1800" b="0" i="0" u="none" strike="noStrike" kern="1200" cap="none" normalizeH="0" baseline="0" dirty="0">
              <a:ln>
                <a:noFill/>
              </a:ln>
              <a:solidFill>
                <a:srgbClr val="000000"/>
              </a:solidFill>
              <a:effectLst/>
              <a:latin typeface="Arial Unicode MS"/>
              <a:ea typeface="Courier New" panose="02070309020205020404" pitchFamily="49" charset="0"/>
            </a:rPr>
            <a:t>               608 </a:t>
          </a:r>
        </a:p>
        <a:p>
          <a:pPr marL="171450" lvl="1" indent="-171450" algn="l" defTabSz="800100">
            <a:lnSpc>
              <a:spcPct val="90000"/>
            </a:lnSpc>
            <a:spcBef>
              <a:spcPct val="0"/>
            </a:spcBef>
            <a:spcAft>
              <a:spcPct val="15000"/>
            </a:spcAft>
            <a:buChar char="•"/>
          </a:pPr>
          <a:r>
            <a:rPr kumimoji="0" lang="en-US" altLang="en-US" sz="1800" b="0" i="0" u="none" strike="noStrike" kern="1200" cap="none" normalizeH="0" baseline="0" dirty="0">
              <a:ln>
                <a:noFill/>
              </a:ln>
              <a:solidFill>
                <a:srgbClr val="000000"/>
              </a:solidFill>
              <a:effectLst/>
              <a:latin typeface="Arial Unicode MS"/>
              <a:ea typeface="Courier New" panose="02070309020205020404" pitchFamily="49" charset="0"/>
            </a:rPr>
            <a:t>Toyota               410 </a:t>
          </a:r>
        </a:p>
        <a:p>
          <a:pPr marL="171450" lvl="1" indent="-171450" algn="l" defTabSz="800100">
            <a:lnSpc>
              <a:spcPct val="90000"/>
            </a:lnSpc>
            <a:spcBef>
              <a:spcPct val="0"/>
            </a:spcBef>
            <a:spcAft>
              <a:spcPct val="15000"/>
            </a:spcAft>
            <a:buChar char="•"/>
          </a:pPr>
          <a:r>
            <a:rPr kumimoji="0" lang="en-US" altLang="en-US" sz="1800" b="0" i="0" u="none" strike="noStrike" kern="1200" cap="none" normalizeH="0" baseline="0" dirty="0" err="1">
              <a:ln>
                <a:noFill/>
              </a:ln>
              <a:solidFill>
                <a:srgbClr val="000000"/>
              </a:solidFill>
              <a:effectLst/>
              <a:latin typeface="Arial Unicode MS"/>
              <a:ea typeface="Courier New" panose="02070309020205020404" pitchFamily="49" charset="0"/>
            </a:rPr>
            <a:t>Mercedesbenz</a:t>
          </a:r>
          <a:r>
            <a:rPr kumimoji="0" lang="en-US" altLang="en-US" sz="1800" b="0" i="0" u="none" strike="noStrike" kern="1200" cap="none" normalizeH="0" baseline="0" dirty="0">
              <a:ln>
                <a:noFill/>
              </a:ln>
              <a:solidFill>
                <a:srgbClr val="000000"/>
              </a:solidFill>
              <a:effectLst/>
              <a:latin typeface="Arial Unicode MS"/>
              <a:ea typeface="Courier New" panose="02070309020205020404" pitchFamily="49" charset="0"/>
            </a:rPr>
            <a:t>  318</a:t>
          </a:r>
          <a:r>
            <a:rPr kumimoji="0" lang="en-US" altLang="en-US" sz="1800" b="0" i="0" u="none" strike="noStrike" kern="1200" cap="none" normalizeH="0" baseline="0" dirty="0">
              <a:ln>
                <a:noFill/>
              </a:ln>
              <a:solidFill>
                <a:schemeClr val="tx1"/>
              </a:solidFill>
              <a:effectLst/>
            </a:rPr>
            <a:t> </a:t>
          </a:r>
          <a:endParaRPr kumimoji="0" lang="en-US" altLang="en-US" sz="1800" b="0" i="0" u="none" strike="noStrike" kern="1200" cap="none" normalizeH="0" baseline="0" dirty="0">
            <a:ln>
              <a:noFill/>
            </a:ln>
            <a:solidFill>
              <a:schemeClr val="tx1"/>
            </a:solidFill>
            <a:effectLst/>
            <a:latin typeface="Arial" panose="020B0604020202020204" pitchFamily="34" charset="0"/>
          </a:endParaRPr>
        </a:p>
      </dsp:txBody>
      <dsp:txXfrm>
        <a:off x="2274851" y="4100635"/>
        <a:ext cx="8149307" cy="1900201"/>
      </dsp:txXfrm>
    </dsp:sp>
    <dsp:sp modelId="{B6838285-E548-4C0A-848E-E07FFAFC4CAE}">
      <dsp:nvSpPr>
        <dsp:cNvPr id="0" name=""/>
        <dsp:cNvSpPr/>
      </dsp:nvSpPr>
      <dsp:spPr>
        <a:xfrm>
          <a:off x="190020" y="4370464"/>
          <a:ext cx="2084831" cy="1520161"/>
        </a:xfrm>
        <a:prstGeom prst="roundRect">
          <a:avLst>
            <a:gd name="adj" fmla="val 10000"/>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t="-10000" b="-10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BEBAAC-42DF-42F3-BC8D-00ACF02FF051}">
      <dsp:nvSpPr>
        <dsp:cNvPr id="0" name=""/>
        <dsp:cNvSpPr/>
      </dsp:nvSpPr>
      <dsp:spPr>
        <a:xfrm>
          <a:off x="2357561" y="2447382"/>
          <a:ext cx="2881464" cy="2881464"/>
        </a:xfrm>
        <a:prstGeom prst="gear9">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SG" sz="1600" b="1" i="0" kern="1200" dirty="0">
              <a:solidFill>
                <a:schemeClr val="tx1"/>
              </a:solidFill>
            </a:rPr>
            <a:t>Maintenance</a:t>
          </a:r>
        </a:p>
        <a:p>
          <a:pPr marL="0" lvl="0" indent="0" algn="ctr" defTabSz="711200">
            <a:lnSpc>
              <a:spcPct val="90000"/>
            </a:lnSpc>
            <a:spcBef>
              <a:spcPct val="0"/>
            </a:spcBef>
            <a:spcAft>
              <a:spcPct val="35000"/>
            </a:spcAft>
            <a:buNone/>
          </a:pPr>
          <a:r>
            <a:rPr lang="en-SG" sz="1600" b="0" i="0" kern="1200" dirty="0"/>
            <a:t>gasoline engine</a:t>
          </a:r>
        </a:p>
        <a:p>
          <a:pPr marL="0" lvl="0" indent="0" algn="ctr" defTabSz="711200">
            <a:lnSpc>
              <a:spcPct val="90000"/>
            </a:lnSpc>
            <a:spcBef>
              <a:spcPct val="0"/>
            </a:spcBef>
            <a:spcAft>
              <a:spcPct val="35000"/>
            </a:spcAft>
            <a:buNone/>
          </a:pPr>
          <a:r>
            <a:rPr lang="en-SG" sz="1600" b="0" i="0" kern="1200" dirty="0"/>
            <a:t>200,000 miles</a:t>
          </a:r>
        </a:p>
        <a:p>
          <a:pPr marL="0" lvl="0" indent="0" algn="ctr" defTabSz="711200">
            <a:lnSpc>
              <a:spcPct val="90000"/>
            </a:lnSpc>
            <a:spcBef>
              <a:spcPct val="0"/>
            </a:spcBef>
            <a:spcAft>
              <a:spcPct val="35000"/>
            </a:spcAft>
            <a:buNone/>
          </a:pPr>
          <a:r>
            <a:rPr lang="en-SG" sz="1600" b="0" i="0" kern="1200" dirty="0"/>
            <a:t>diesel engines</a:t>
          </a:r>
        </a:p>
        <a:p>
          <a:pPr marL="0" lvl="0" indent="0" algn="ctr" defTabSz="711200">
            <a:lnSpc>
              <a:spcPct val="90000"/>
            </a:lnSpc>
            <a:spcBef>
              <a:spcPct val="0"/>
            </a:spcBef>
            <a:spcAft>
              <a:spcPct val="35000"/>
            </a:spcAft>
            <a:buNone/>
          </a:pPr>
          <a:r>
            <a:rPr lang="en-SG" sz="1600" b="0" i="0" kern="1200" dirty="0"/>
            <a:t>1,000,000-1,500,000 miles</a:t>
          </a:r>
          <a:endParaRPr lang="en-SG" sz="1600" kern="1200" dirty="0"/>
        </a:p>
      </dsp:txBody>
      <dsp:txXfrm>
        <a:off x="2936863" y="3122351"/>
        <a:ext cx="1722860" cy="1481132"/>
      </dsp:txXfrm>
    </dsp:sp>
    <dsp:sp modelId="{7B8BD789-2513-466B-857D-7EEA788BDDE6}">
      <dsp:nvSpPr>
        <dsp:cNvPr id="0" name=""/>
        <dsp:cNvSpPr/>
      </dsp:nvSpPr>
      <dsp:spPr>
        <a:xfrm>
          <a:off x="711899" y="1781418"/>
          <a:ext cx="2095610" cy="2095610"/>
        </a:xfrm>
        <a:prstGeom prst="gear6">
          <a:avLst/>
        </a:prstGeom>
        <a:solidFill>
          <a:schemeClr val="accent3">
            <a:hueOff val="-4595081"/>
            <a:satOff val="3470"/>
            <a:lumOff val="656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SG" sz="1800" b="1" i="0" kern="1200" dirty="0">
              <a:solidFill>
                <a:schemeClr val="tx1"/>
              </a:solidFill>
            </a:rPr>
            <a:t>Driving </a:t>
          </a:r>
          <a:r>
            <a:rPr lang="en-SG" sz="1600" b="1" i="0" kern="1200" dirty="0">
              <a:solidFill>
                <a:schemeClr val="tx1"/>
              </a:solidFill>
            </a:rPr>
            <a:t>experience</a:t>
          </a:r>
        </a:p>
        <a:p>
          <a:pPr marL="0" lvl="0" indent="0" algn="ctr" defTabSz="800100">
            <a:lnSpc>
              <a:spcPct val="90000"/>
            </a:lnSpc>
            <a:spcBef>
              <a:spcPct val="0"/>
            </a:spcBef>
            <a:spcAft>
              <a:spcPct val="35000"/>
            </a:spcAft>
            <a:buNone/>
          </a:pPr>
          <a:r>
            <a:rPr lang="en-SG" sz="1800" b="0" i="0" kern="1200" dirty="0"/>
            <a:t>less noisy.</a:t>
          </a:r>
          <a:endParaRPr lang="en-SG" sz="1800" kern="1200" dirty="0"/>
        </a:p>
      </dsp:txBody>
      <dsp:txXfrm>
        <a:off x="1239475" y="2312183"/>
        <a:ext cx="1040458" cy="1034080"/>
      </dsp:txXfrm>
    </dsp:sp>
    <dsp:sp modelId="{67480779-7DF7-4DEB-AD18-5096A2DC56BB}">
      <dsp:nvSpPr>
        <dsp:cNvPr id="0" name=""/>
        <dsp:cNvSpPr/>
      </dsp:nvSpPr>
      <dsp:spPr>
        <a:xfrm rot="20700000">
          <a:off x="1854829" y="320551"/>
          <a:ext cx="2053270" cy="2053270"/>
        </a:xfrm>
        <a:prstGeom prst="gear6">
          <a:avLst/>
        </a:prstGeom>
        <a:solidFill>
          <a:schemeClr val="accent3">
            <a:hueOff val="-9190162"/>
            <a:satOff val="6940"/>
            <a:lumOff val="1313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SG" sz="1400" b="1" i="0" kern="1200" dirty="0">
              <a:solidFill>
                <a:schemeClr val="tx1"/>
              </a:solidFill>
            </a:rPr>
            <a:t>Benefits of Diesel engines </a:t>
          </a:r>
        </a:p>
        <a:p>
          <a:pPr marL="0" lvl="0" indent="0" algn="ctr" defTabSz="622300">
            <a:lnSpc>
              <a:spcPct val="90000"/>
            </a:lnSpc>
            <a:spcBef>
              <a:spcPct val="0"/>
            </a:spcBef>
            <a:spcAft>
              <a:spcPct val="35000"/>
            </a:spcAft>
            <a:buNone/>
          </a:pPr>
          <a:r>
            <a:rPr lang="en-SG" sz="1400" b="0" i="0" kern="1200" dirty="0"/>
            <a:t>Cheaper</a:t>
          </a:r>
        </a:p>
        <a:p>
          <a:pPr marL="0" lvl="0" indent="0" algn="ctr" defTabSz="622300">
            <a:lnSpc>
              <a:spcPct val="90000"/>
            </a:lnSpc>
            <a:spcBef>
              <a:spcPct val="0"/>
            </a:spcBef>
            <a:spcAft>
              <a:spcPct val="35000"/>
            </a:spcAft>
            <a:buNone/>
          </a:pPr>
          <a:r>
            <a:rPr lang="en-SG" sz="1400" b="0" i="0" kern="1200" dirty="0"/>
            <a:t>Efficient</a:t>
          </a:r>
        </a:p>
        <a:p>
          <a:pPr marL="0" lvl="0" indent="0" algn="ctr" defTabSz="622300">
            <a:lnSpc>
              <a:spcPct val="90000"/>
            </a:lnSpc>
            <a:spcBef>
              <a:spcPct val="0"/>
            </a:spcBef>
            <a:spcAft>
              <a:spcPct val="35000"/>
            </a:spcAft>
            <a:buNone/>
          </a:pPr>
          <a:r>
            <a:rPr lang="en-SG" sz="1400" b="0" i="0" kern="1200" dirty="0"/>
            <a:t>power</a:t>
          </a:r>
          <a:endParaRPr lang="en-SG" sz="1100" kern="1200" dirty="0"/>
        </a:p>
      </dsp:txBody>
      <dsp:txXfrm rot="-20700000">
        <a:off x="2305171" y="770893"/>
        <a:ext cx="1152585" cy="1152585"/>
      </dsp:txXfrm>
    </dsp:sp>
    <dsp:sp modelId="{B47E0A10-F36A-41E6-B575-27054EBDC685}">
      <dsp:nvSpPr>
        <dsp:cNvPr id="0" name=""/>
        <dsp:cNvSpPr/>
      </dsp:nvSpPr>
      <dsp:spPr>
        <a:xfrm>
          <a:off x="2147635" y="2005923"/>
          <a:ext cx="3688274" cy="3688274"/>
        </a:xfrm>
        <a:prstGeom prst="circularArrow">
          <a:avLst>
            <a:gd name="adj1" fmla="val 4687"/>
            <a:gd name="adj2" fmla="val 299029"/>
            <a:gd name="adj3" fmla="val 2536516"/>
            <a:gd name="adj4" fmla="val 15818113"/>
            <a:gd name="adj5" fmla="val 5469"/>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EC85C249-CE80-492B-8517-CE617A94C3BD}">
      <dsp:nvSpPr>
        <dsp:cNvPr id="0" name=""/>
        <dsp:cNvSpPr/>
      </dsp:nvSpPr>
      <dsp:spPr>
        <a:xfrm>
          <a:off x="309944" y="1298146"/>
          <a:ext cx="2679761" cy="2679761"/>
        </a:xfrm>
        <a:prstGeom prst="leftCircularArrow">
          <a:avLst>
            <a:gd name="adj1" fmla="val 6452"/>
            <a:gd name="adj2" fmla="val 429999"/>
            <a:gd name="adj3" fmla="val 10489124"/>
            <a:gd name="adj4" fmla="val 14837806"/>
            <a:gd name="adj5" fmla="val 7527"/>
          </a:avLst>
        </a:prstGeom>
        <a:solidFill>
          <a:schemeClr val="accent3">
            <a:hueOff val="-4595081"/>
            <a:satOff val="3470"/>
            <a:lumOff val="6567"/>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9811FF3-BA2B-4E56-84C8-55AB0E4BC7E2}">
      <dsp:nvSpPr>
        <dsp:cNvPr id="0" name=""/>
        <dsp:cNvSpPr/>
      </dsp:nvSpPr>
      <dsp:spPr>
        <a:xfrm>
          <a:off x="1379886" y="-133675"/>
          <a:ext cx="2889322" cy="2889322"/>
        </a:xfrm>
        <a:prstGeom prst="circularArrow">
          <a:avLst>
            <a:gd name="adj1" fmla="val 5984"/>
            <a:gd name="adj2" fmla="val 394124"/>
            <a:gd name="adj3" fmla="val 13313824"/>
            <a:gd name="adj4" fmla="val 10508221"/>
            <a:gd name="adj5" fmla="val 6981"/>
          </a:avLst>
        </a:prstGeom>
        <a:solidFill>
          <a:schemeClr val="accent3">
            <a:hueOff val="-9190162"/>
            <a:satOff val="6940"/>
            <a:lumOff val="13135"/>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C12172E-070E-4F9B-9624-06E61649FDE5}">
      <dsp:nvSpPr>
        <dsp:cNvPr id="0" name=""/>
        <dsp:cNvSpPr/>
      </dsp:nvSpPr>
      <dsp:spPr>
        <a:xfrm>
          <a:off x="581916" y="697913"/>
          <a:ext cx="5668766" cy="495952"/>
        </a:xfrm>
        <a:prstGeom prst="mathMinus">
          <a:avLst/>
        </a:prstGeom>
        <a:solidFill>
          <a:schemeClr val="accent1">
            <a:tint val="6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CD2D0EF-06EF-48FB-AD9F-0BCFB93E099B}">
      <dsp:nvSpPr>
        <dsp:cNvPr id="0" name=""/>
        <dsp:cNvSpPr/>
      </dsp:nvSpPr>
      <dsp:spPr>
        <a:xfrm>
          <a:off x="819912" y="92634"/>
          <a:ext cx="2049780" cy="741072"/>
        </a:xfrm>
        <a:prstGeom prst="downArrow">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15315DB-14CD-4916-BD72-50A1A8960A45}">
      <dsp:nvSpPr>
        <dsp:cNvPr id="0" name=""/>
        <dsp:cNvSpPr/>
      </dsp:nvSpPr>
      <dsp:spPr>
        <a:xfrm>
          <a:off x="3621278" y="0"/>
          <a:ext cx="2186432" cy="7781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SG" sz="2000" b="1" kern="1200" dirty="0"/>
            <a:t>Kilometres Driven</a:t>
          </a:r>
        </a:p>
        <a:p>
          <a:pPr marL="0" lvl="0" indent="0" algn="ctr" defTabSz="889000">
            <a:lnSpc>
              <a:spcPct val="90000"/>
            </a:lnSpc>
            <a:spcBef>
              <a:spcPct val="0"/>
            </a:spcBef>
            <a:spcAft>
              <a:spcPct val="35000"/>
            </a:spcAft>
            <a:buNone/>
          </a:pPr>
          <a:r>
            <a:rPr lang="en-SG" sz="2000" b="1" kern="1200" dirty="0"/>
            <a:t>Mileage</a:t>
          </a:r>
        </a:p>
        <a:p>
          <a:pPr marL="0" lvl="0" indent="0" algn="ctr" defTabSz="889000">
            <a:lnSpc>
              <a:spcPct val="90000"/>
            </a:lnSpc>
            <a:spcBef>
              <a:spcPct val="0"/>
            </a:spcBef>
            <a:spcAft>
              <a:spcPct val="35000"/>
            </a:spcAft>
            <a:buNone/>
          </a:pPr>
          <a:r>
            <a:rPr lang="en-SG" sz="2000" b="1" kern="1200" dirty="0"/>
            <a:t>New Price</a:t>
          </a:r>
        </a:p>
      </dsp:txBody>
      <dsp:txXfrm>
        <a:off x="3621278" y="0"/>
        <a:ext cx="2186432" cy="778126"/>
      </dsp:txXfrm>
    </dsp:sp>
    <dsp:sp modelId="{CF442F99-4641-40AD-8634-B38D2F9FEB7B}">
      <dsp:nvSpPr>
        <dsp:cNvPr id="0" name=""/>
        <dsp:cNvSpPr/>
      </dsp:nvSpPr>
      <dsp:spPr>
        <a:xfrm>
          <a:off x="3960509" y="1018893"/>
          <a:ext cx="2049780" cy="741072"/>
        </a:xfrm>
        <a:prstGeom prst="upArrow">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F18AF29-1478-4A14-83CE-C80B0301EE11}">
      <dsp:nvSpPr>
        <dsp:cNvPr id="0" name=""/>
        <dsp:cNvSpPr/>
      </dsp:nvSpPr>
      <dsp:spPr>
        <a:xfrm>
          <a:off x="1024890" y="1074554"/>
          <a:ext cx="2186432" cy="7781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SG" sz="1600" b="1" kern="1200" dirty="0"/>
            <a:t>Engine</a:t>
          </a:r>
        </a:p>
        <a:p>
          <a:pPr marL="0" lvl="0" indent="0" algn="ctr" defTabSz="711200">
            <a:lnSpc>
              <a:spcPct val="90000"/>
            </a:lnSpc>
            <a:spcBef>
              <a:spcPct val="0"/>
            </a:spcBef>
            <a:spcAft>
              <a:spcPct val="35000"/>
            </a:spcAft>
            <a:buNone/>
          </a:pPr>
          <a:r>
            <a:rPr lang="en-SG" sz="1600" b="1" kern="1200" dirty="0"/>
            <a:t>Power</a:t>
          </a:r>
        </a:p>
        <a:p>
          <a:pPr marL="0" lvl="0" indent="0" algn="ctr" defTabSz="711200">
            <a:lnSpc>
              <a:spcPct val="90000"/>
            </a:lnSpc>
            <a:spcBef>
              <a:spcPct val="0"/>
            </a:spcBef>
            <a:spcAft>
              <a:spcPct val="35000"/>
            </a:spcAft>
            <a:buNone/>
          </a:pPr>
          <a:r>
            <a:rPr lang="en-SG" sz="1600" b="1" kern="1200" dirty="0"/>
            <a:t>Year</a:t>
          </a:r>
          <a:endParaRPr lang="en-SG" sz="1100" b="1" kern="1200" dirty="0"/>
        </a:p>
      </dsp:txBody>
      <dsp:txXfrm>
        <a:off x="1024890" y="1074554"/>
        <a:ext cx="2186432" cy="77812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FBC886-D783-4249-8AB8-A514E7E0D709}">
      <dsp:nvSpPr>
        <dsp:cNvPr id="0" name=""/>
        <dsp:cNvSpPr/>
      </dsp:nvSpPr>
      <dsp:spPr>
        <a:xfrm>
          <a:off x="5310328" y="0"/>
          <a:ext cx="1520988" cy="1520988"/>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SG" sz="1300" b="1" i="0" kern="1200" dirty="0"/>
            <a:t>Data Understanding</a:t>
          </a:r>
          <a:endParaRPr lang="en-SG" sz="1300" kern="1200" dirty="0"/>
        </a:p>
      </dsp:txBody>
      <dsp:txXfrm>
        <a:off x="5533072" y="222744"/>
        <a:ext cx="1075500" cy="1075500"/>
      </dsp:txXfrm>
    </dsp:sp>
    <dsp:sp modelId="{FDC3EFCB-2C00-422F-B5C7-EF38587C4423}">
      <dsp:nvSpPr>
        <dsp:cNvPr id="0" name=""/>
        <dsp:cNvSpPr/>
      </dsp:nvSpPr>
      <dsp:spPr>
        <a:xfrm rot="1875323">
          <a:off x="6854732" y="1123450"/>
          <a:ext cx="473963" cy="51333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SG" sz="1100" kern="1200"/>
        </a:p>
      </dsp:txBody>
      <dsp:txXfrm>
        <a:off x="6865050" y="1189229"/>
        <a:ext cx="331774" cy="307999"/>
      </dsp:txXfrm>
    </dsp:sp>
    <dsp:sp modelId="{3ABAE07A-6931-4937-A137-A5761D91F5B8}">
      <dsp:nvSpPr>
        <dsp:cNvPr id="0" name=""/>
        <dsp:cNvSpPr/>
      </dsp:nvSpPr>
      <dsp:spPr>
        <a:xfrm>
          <a:off x="7375045" y="1253166"/>
          <a:ext cx="1520988" cy="1520988"/>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SG" sz="1300" b="1" kern="1200" dirty="0"/>
            <a:t>Data Cleaning</a:t>
          </a:r>
        </a:p>
      </dsp:txBody>
      <dsp:txXfrm>
        <a:off x="7597789" y="1475910"/>
        <a:ext cx="1075500" cy="1075500"/>
      </dsp:txXfrm>
    </dsp:sp>
    <dsp:sp modelId="{5FCB76B7-F0A4-4A15-83B4-2A8036859F16}">
      <dsp:nvSpPr>
        <dsp:cNvPr id="0" name=""/>
        <dsp:cNvSpPr/>
      </dsp:nvSpPr>
      <dsp:spPr>
        <a:xfrm rot="5826129">
          <a:off x="7872435" y="2762060"/>
          <a:ext cx="275756" cy="51333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SG" sz="1100" kern="1200"/>
        </a:p>
      </dsp:txBody>
      <dsp:txXfrm rot="10800000">
        <a:off x="7918913" y="2823681"/>
        <a:ext cx="193029" cy="307999"/>
      </dsp:txXfrm>
    </dsp:sp>
    <dsp:sp modelId="{3E155A83-39E6-4A63-88F3-2F50017A673D}">
      <dsp:nvSpPr>
        <dsp:cNvPr id="0" name=""/>
        <dsp:cNvSpPr/>
      </dsp:nvSpPr>
      <dsp:spPr>
        <a:xfrm>
          <a:off x="7122663" y="3278789"/>
          <a:ext cx="1520988" cy="1520988"/>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SG" sz="1300" kern="1200" dirty="0"/>
            <a:t>EDA</a:t>
          </a:r>
        </a:p>
      </dsp:txBody>
      <dsp:txXfrm>
        <a:off x="7345407" y="3501533"/>
        <a:ext cx="1075500" cy="1075500"/>
      </dsp:txXfrm>
    </dsp:sp>
    <dsp:sp modelId="{20657F1A-4EB8-44F9-AB41-AD97C7F67F1B}">
      <dsp:nvSpPr>
        <dsp:cNvPr id="0" name=""/>
        <dsp:cNvSpPr/>
      </dsp:nvSpPr>
      <dsp:spPr>
        <a:xfrm rot="8974022">
          <a:off x="6796877" y="4322658"/>
          <a:ext cx="334026" cy="51333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SG" sz="1100" kern="1200"/>
        </a:p>
      </dsp:txBody>
      <dsp:txXfrm rot="10800000">
        <a:off x="6890182" y="4399946"/>
        <a:ext cx="233818" cy="307999"/>
      </dsp:txXfrm>
    </dsp:sp>
    <dsp:sp modelId="{37C51903-EB75-44B4-91F2-B6A450829678}">
      <dsp:nvSpPr>
        <dsp:cNvPr id="0" name=""/>
        <dsp:cNvSpPr/>
      </dsp:nvSpPr>
      <dsp:spPr>
        <a:xfrm>
          <a:off x="5267827" y="4368450"/>
          <a:ext cx="1520988" cy="1520988"/>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SG" sz="1300" b="1" kern="1200" dirty="0"/>
            <a:t>Data Visualization</a:t>
          </a:r>
        </a:p>
      </dsp:txBody>
      <dsp:txXfrm>
        <a:off x="5490571" y="4591194"/>
        <a:ext cx="1075500" cy="1075500"/>
      </dsp:txXfrm>
    </dsp:sp>
    <dsp:sp modelId="{8D70D7A2-F63A-475A-BCD6-7630591EF46E}">
      <dsp:nvSpPr>
        <dsp:cNvPr id="0" name=""/>
        <dsp:cNvSpPr/>
      </dsp:nvSpPr>
      <dsp:spPr>
        <a:xfrm rot="12652794">
          <a:off x="4993959" y="4342502"/>
          <a:ext cx="296934" cy="51333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SG" sz="1100" kern="1200"/>
        </a:p>
      </dsp:txBody>
      <dsp:txXfrm rot="10800000">
        <a:off x="5076725" y="4468029"/>
        <a:ext cx="207854" cy="307999"/>
      </dsp:txXfrm>
    </dsp:sp>
    <dsp:sp modelId="{24CCD377-B1F8-471B-B98D-847CA26947D7}">
      <dsp:nvSpPr>
        <dsp:cNvPr id="0" name=""/>
        <dsp:cNvSpPr/>
      </dsp:nvSpPr>
      <dsp:spPr>
        <a:xfrm>
          <a:off x="3481611" y="3300273"/>
          <a:ext cx="1520988" cy="1520988"/>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SG" sz="1300" b="1" kern="1200" dirty="0"/>
            <a:t>Machine </a:t>
          </a:r>
          <a:r>
            <a:rPr lang="en-SG" sz="1300" b="1" kern="1200" dirty="0" err="1"/>
            <a:t>Learaning</a:t>
          </a:r>
          <a:endParaRPr lang="en-SG" sz="1300" b="1" kern="1200" dirty="0"/>
        </a:p>
      </dsp:txBody>
      <dsp:txXfrm>
        <a:off x="3704355" y="3523017"/>
        <a:ext cx="1075500" cy="1075500"/>
      </dsp:txXfrm>
    </dsp:sp>
    <dsp:sp modelId="{D7F27713-64AB-4037-881F-457B9731B494}">
      <dsp:nvSpPr>
        <dsp:cNvPr id="0" name=""/>
        <dsp:cNvSpPr/>
      </dsp:nvSpPr>
      <dsp:spPr>
        <a:xfrm rot="15941932">
          <a:off x="3991807" y="2735607"/>
          <a:ext cx="339873" cy="51333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SG" sz="1100" kern="1200"/>
        </a:p>
      </dsp:txBody>
      <dsp:txXfrm rot="10800000">
        <a:off x="4046611" y="2889111"/>
        <a:ext cx="237911" cy="307999"/>
      </dsp:txXfrm>
    </dsp:sp>
    <dsp:sp modelId="{C8F31F46-85CC-4433-A199-0A20B26EEE89}">
      <dsp:nvSpPr>
        <dsp:cNvPr id="0" name=""/>
        <dsp:cNvSpPr/>
      </dsp:nvSpPr>
      <dsp:spPr>
        <a:xfrm>
          <a:off x="3319445" y="1144102"/>
          <a:ext cx="1520988" cy="1520988"/>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SG" sz="1300" b="1" kern="1200" dirty="0"/>
            <a:t>Conclusion</a:t>
          </a:r>
        </a:p>
      </dsp:txBody>
      <dsp:txXfrm>
        <a:off x="3542189" y="1366846"/>
        <a:ext cx="1075500" cy="1075500"/>
      </dsp:txXfrm>
    </dsp:sp>
    <dsp:sp modelId="{AB068650-DE05-468C-B501-62FF17B2A6D4}">
      <dsp:nvSpPr>
        <dsp:cNvPr id="0" name=""/>
        <dsp:cNvSpPr/>
      </dsp:nvSpPr>
      <dsp:spPr>
        <a:xfrm rot="19806916">
          <a:off x="4907423" y="1080471"/>
          <a:ext cx="410867" cy="51333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SG" sz="1100" kern="1200"/>
        </a:p>
      </dsp:txBody>
      <dsp:txXfrm>
        <a:off x="4915618" y="1213846"/>
        <a:ext cx="287607" cy="30799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0C52A99-7E27-42B1-881A-8DD5D97E1013}">
      <dsp:nvSpPr>
        <dsp:cNvPr id="0" name=""/>
        <dsp:cNvSpPr/>
      </dsp:nvSpPr>
      <dsp:spPr>
        <a:xfrm>
          <a:off x="0" y="423722"/>
          <a:ext cx="8610599" cy="554400"/>
        </a:xfrm>
        <a:prstGeom prst="rect">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41F625A-0D1C-494D-BB2F-A495CEF336B0}">
      <dsp:nvSpPr>
        <dsp:cNvPr id="0" name=""/>
        <dsp:cNvSpPr/>
      </dsp:nvSpPr>
      <dsp:spPr>
        <a:xfrm>
          <a:off x="430529" y="107378"/>
          <a:ext cx="6027419" cy="649440"/>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7822" tIns="0" rIns="227822" bIns="0" numCol="1" spcCol="1270" anchor="ctr" anchorCtr="0">
          <a:noAutofit/>
        </a:bodyPr>
        <a:lstStyle/>
        <a:p>
          <a:pPr marL="0" lvl="0" indent="0" algn="l" defTabSz="977900">
            <a:lnSpc>
              <a:spcPct val="90000"/>
            </a:lnSpc>
            <a:spcBef>
              <a:spcPct val="0"/>
            </a:spcBef>
            <a:spcAft>
              <a:spcPct val="35000"/>
            </a:spcAft>
            <a:buFont typeface="Wingdings" panose="05000000000000000000" pitchFamily="2" charset="2"/>
            <a:buNone/>
          </a:pPr>
          <a:r>
            <a:rPr lang="en-US" sz="2200" b="1" kern="1200" dirty="0"/>
            <a:t>There are 6019 rows and 13 columns</a:t>
          </a:r>
          <a:endParaRPr lang="en-SG" sz="2200" kern="1200" dirty="0"/>
        </a:p>
      </dsp:txBody>
      <dsp:txXfrm>
        <a:off x="462232" y="139081"/>
        <a:ext cx="5964013" cy="586034"/>
      </dsp:txXfrm>
    </dsp:sp>
    <dsp:sp modelId="{8D147FCD-1CED-4FE4-B463-C038152C857A}">
      <dsp:nvSpPr>
        <dsp:cNvPr id="0" name=""/>
        <dsp:cNvSpPr/>
      </dsp:nvSpPr>
      <dsp:spPr>
        <a:xfrm>
          <a:off x="0" y="2542541"/>
          <a:ext cx="8610599" cy="554400"/>
        </a:xfrm>
        <a:prstGeom prst="rect">
          <a:avLst/>
        </a:prstGeom>
        <a:solidFill>
          <a:schemeClr val="lt1">
            <a:alpha val="90000"/>
            <a:hueOff val="0"/>
            <a:satOff val="0"/>
            <a:lumOff val="0"/>
            <a:alphaOff val="0"/>
          </a:schemeClr>
        </a:solidFill>
        <a:ln w="12700" cap="flat" cmpd="sng" algn="ctr">
          <a:solidFill>
            <a:schemeClr val="accent4">
              <a:hueOff val="5104038"/>
              <a:satOff val="4405"/>
              <a:lumOff val="-11176"/>
              <a:alphaOff val="0"/>
            </a:schemeClr>
          </a:solidFill>
          <a:prstDash val="solid"/>
          <a:miter lim="800000"/>
        </a:ln>
        <a:effectLst/>
      </dsp:spPr>
      <dsp:style>
        <a:lnRef idx="2">
          <a:scrgbClr r="0" g="0" b="0"/>
        </a:lnRef>
        <a:fillRef idx="1">
          <a:scrgbClr r="0" g="0" b="0"/>
        </a:fillRef>
        <a:effectRef idx="0">
          <a:scrgbClr r="0" g="0" b="0"/>
        </a:effectRef>
        <a:fontRef idx="minor"/>
      </dsp:style>
    </dsp:sp>
    <dsp:sp modelId="{075A3E8C-4D46-40D5-B16B-A3E83789B945}">
      <dsp:nvSpPr>
        <dsp:cNvPr id="0" name=""/>
        <dsp:cNvSpPr/>
      </dsp:nvSpPr>
      <dsp:spPr>
        <a:xfrm>
          <a:off x="430529" y="1105298"/>
          <a:ext cx="6027419" cy="1761963"/>
        </a:xfrm>
        <a:prstGeom prst="roundRect">
          <a:avLst/>
        </a:prstGeom>
        <a:solidFill>
          <a:schemeClr val="accent4">
            <a:hueOff val="5104038"/>
            <a:satOff val="4405"/>
            <a:lumOff val="-1117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7822" tIns="0" rIns="227822" bIns="0" numCol="1" spcCol="1270" anchor="ctr" anchorCtr="0">
          <a:noAutofit/>
        </a:bodyPr>
        <a:lstStyle/>
        <a:p>
          <a:pPr marL="0" lvl="0" indent="0" algn="l" defTabSz="1066800">
            <a:lnSpc>
              <a:spcPct val="90000"/>
            </a:lnSpc>
            <a:spcBef>
              <a:spcPct val="0"/>
            </a:spcBef>
            <a:spcAft>
              <a:spcPct val="35000"/>
            </a:spcAft>
            <a:buNone/>
          </a:pPr>
          <a:r>
            <a:rPr lang="en-US" sz="2400" b="1" i="0" kern="1200" dirty="0">
              <a:effectLst/>
              <a:latin typeface="Helvetica Neue"/>
            </a:rPr>
            <a:t>Data type summary</a:t>
          </a:r>
        </a:p>
        <a:p>
          <a:pPr marL="0" lvl="0" indent="0" algn="l" defTabSz="1066800">
            <a:lnSpc>
              <a:spcPct val="90000"/>
            </a:lnSpc>
            <a:spcBef>
              <a:spcPct val="0"/>
            </a:spcBef>
            <a:spcAft>
              <a:spcPct val="35000"/>
            </a:spcAft>
            <a:buNone/>
          </a:pPr>
          <a:r>
            <a:rPr lang="en-US" sz="2400" b="0" i="0" kern="1200" dirty="0">
              <a:effectLst/>
              <a:latin typeface="Helvetica Neue"/>
            </a:rPr>
            <a:t>2 integers (int64) </a:t>
          </a:r>
        </a:p>
        <a:p>
          <a:pPr marL="0" lvl="0" indent="0" algn="l" defTabSz="1066800">
            <a:lnSpc>
              <a:spcPct val="90000"/>
            </a:lnSpc>
            <a:spcBef>
              <a:spcPct val="0"/>
            </a:spcBef>
            <a:spcAft>
              <a:spcPct val="35000"/>
            </a:spcAft>
            <a:buNone/>
          </a:pPr>
          <a:r>
            <a:rPr lang="en-US" sz="2400" b="0" i="0" kern="1200" dirty="0">
              <a:effectLst/>
              <a:latin typeface="Helvetica Neue"/>
            </a:rPr>
            <a:t>2 floating (float64)</a:t>
          </a:r>
        </a:p>
        <a:p>
          <a:pPr marL="0" lvl="0" indent="0" algn="l" defTabSz="1066800">
            <a:lnSpc>
              <a:spcPct val="90000"/>
            </a:lnSpc>
            <a:spcBef>
              <a:spcPct val="0"/>
            </a:spcBef>
            <a:spcAft>
              <a:spcPct val="35000"/>
            </a:spcAft>
            <a:buNone/>
          </a:pPr>
          <a:r>
            <a:rPr lang="en-US" sz="2800" b="0" i="0" kern="1200" dirty="0">
              <a:effectLst/>
              <a:latin typeface="Helvetica Neue"/>
            </a:rPr>
            <a:t>9 objects (categorical)</a:t>
          </a:r>
          <a:endParaRPr lang="en-SG" sz="2800" kern="1200" dirty="0"/>
        </a:p>
      </dsp:txBody>
      <dsp:txXfrm>
        <a:off x="516541" y="1191310"/>
        <a:ext cx="5855395" cy="1589939"/>
      </dsp:txXfrm>
    </dsp:sp>
    <dsp:sp modelId="{5EE05D07-657D-4376-BE18-E621DA7DBC19}">
      <dsp:nvSpPr>
        <dsp:cNvPr id="0" name=""/>
        <dsp:cNvSpPr/>
      </dsp:nvSpPr>
      <dsp:spPr>
        <a:xfrm>
          <a:off x="0" y="4910345"/>
          <a:ext cx="8610599" cy="554400"/>
        </a:xfrm>
        <a:prstGeom prst="rect">
          <a:avLst/>
        </a:prstGeom>
        <a:solidFill>
          <a:schemeClr val="lt1">
            <a:alpha val="90000"/>
            <a:hueOff val="0"/>
            <a:satOff val="0"/>
            <a:lumOff val="0"/>
            <a:alphaOff val="0"/>
          </a:schemeClr>
        </a:solidFill>
        <a:ln w="12700" cap="flat" cmpd="sng" algn="ctr">
          <a:solidFill>
            <a:schemeClr val="accent4">
              <a:hueOff val="10208077"/>
              <a:satOff val="8810"/>
              <a:lumOff val="-22353"/>
              <a:alphaOff val="0"/>
            </a:schemeClr>
          </a:solidFill>
          <a:prstDash val="solid"/>
          <a:miter lim="800000"/>
        </a:ln>
        <a:effectLst/>
      </dsp:spPr>
      <dsp:style>
        <a:lnRef idx="2">
          <a:scrgbClr r="0" g="0" b="0"/>
        </a:lnRef>
        <a:fillRef idx="1">
          <a:scrgbClr r="0" g="0" b="0"/>
        </a:fillRef>
        <a:effectRef idx="0">
          <a:scrgbClr r="0" g="0" b="0"/>
        </a:effectRef>
        <a:fontRef idx="minor"/>
      </dsp:style>
    </dsp:sp>
    <dsp:sp modelId="{F9737033-068F-413F-9790-216837ADE0DB}">
      <dsp:nvSpPr>
        <dsp:cNvPr id="0" name=""/>
        <dsp:cNvSpPr/>
      </dsp:nvSpPr>
      <dsp:spPr>
        <a:xfrm>
          <a:off x="430109" y="3215741"/>
          <a:ext cx="6021533" cy="2019323"/>
        </a:xfrm>
        <a:prstGeom prst="roundRect">
          <a:avLst/>
        </a:prstGeom>
        <a:solidFill>
          <a:schemeClr val="accent4">
            <a:hueOff val="10208077"/>
            <a:satOff val="8810"/>
            <a:lumOff val="-2235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7822" tIns="0" rIns="227822" bIns="0" numCol="1" spcCol="1270" anchor="ctr" anchorCtr="0">
          <a:noAutofit/>
        </a:bodyPr>
        <a:lstStyle/>
        <a:p>
          <a:pPr marL="0" lvl="0" indent="0" algn="l" defTabSz="977900">
            <a:lnSpc>
              <a:spcPct val="90000"/>
            </a:lnSpc>
            <a:spcBef>
              <a:spcPct val="0"/>
            </a:spcBef>
            <a:spcAft>
              <a:spcPct val="35000"/>
            </a:spcAft>
            <a:buNone/>
          </a:pPr>
          <a:r>
            <a:rPr lang="en-US" sz="2200" b="1" kern="1200" dirty="0">
              <a:latin typeface="Helvetica Neue"/>
            </a:rPr>
            <a:t>Average : </a:t>
          </a:r>
        </a:p>
        <a:p>
          <a:pPr marL="0" lvl="0" indent="0" algn="l" defTabSz="977900">
            <a:lnSpc>
              <a:spcPct val="90000"/>
            </a:lnSpc>
            <a:spcBef>
              <a:spcPct val="0"/>
            </a:spcBef>
            <a:spcAft>
              <a:spcPct val="35000"/>
            </a:spcAft>
            <a:buNone/>
          </a:pPr>
          <a:r>
            <a:rPr lang="en-US" sz="2200" kern="1200" dirty="0">
              <a:latin typeface="Helvetica Neue"/>
            </a:rPr>
            <a:t>Year : 2013</a:t>
          </a:r>
        </a:p>
        <a:p>
          <a:pPr marL="0" lvl="0" indent="0" algn="l" defTabSz="977900">
            <a:lnSpc>
              <a:spcPct val="90000"/>
            </a:lnSpc>
            <a:spcBef>
              <a:spcPct val="0"/>
            </a:spcBef>
            <a:spcAft>
              <a:spcPct val="35000"/>
            </a:spcAft>
            <a:buNone/>
          </a:pPr>
          <a:r>
            <a:rPr lang="en-US" sz="2200" b="0" i="0" kern="1200" dirty="0">
              <a:effectLst/>
              <a:latin typeface="Helvetica Neue"/>
            </a:rPr>
            <a:t>KM Driven : 58.738 KM</a:t>
          </a:r>
        </a:p>
        <a:p>
          <a:pPr marL="0" lvl="0" indent="0" algn="l" defTabSz="977900">
            <a:lnSpc>
              <a:spcPct val="90000"/>
            </a:lnSpc>
            <a:spcBef>
              <a:spcPct val="0"/>
            </a:spcBef>
            <a:spcAft>
              <a:spcPct val="35000"/>
            </a:spcAft>
            <a:buNone/>
          </a:pPr>
          <a:r>
            <a:rPr lang="en-US" sz="2200" kern="1200" dirty="0">
              <a:latin typeface="Helvetica Neue"/>
            </a:rPr>
            <a:t>Seats : 5</a:t>
          </a:r>
        </a:p>
        <a:p>
          <a:pPr marL="0" lvl="0" indent="0" algn="l" defTabSz="977900">
            <a:lnSpc>
              <a:spcPct val="90000"/>
            </a:lnSpc>
            <a:spcBef>
              <a:spcPct val="0"/>
            </a:spcBef>
            <a:spcAft>
              <a:spcPct val="35000"/>
            </a:spcAft>
            <a:buNone/>
          </a:pPr>
          <a:r>
            <a:rPr lang="en-US" sz="2200" b="0" i="0" kern="1200" dirty="0">
              <a:effectLst/>
              <a:latin typeface="Helvetica Neue"/>
            </a:rPr>
            <a:t>Price : 9.48 Lakh</a:t>
          </a:r>
          <a:endParaRPr lang="en-SG" sz="2200" kern="1200" dirty="0"/>
        </a:p>
      </dsp:txBody>
      <dsp:txXfrm>
        <a:off x="528684" y="3314316"/>
        <a:ext cx="5824383" cy="182217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F727ED-FAB3-4FD1-999F-EED13826922A}">
      <dsp:nvSpPr>
        <dsp:cNvPr id="0" name=""/>
        <dsp:cNvSpPr/>
      </dsp:nvSpPr>
      <dsp:spPr>
        <a:xfrm>
          <a:off x="0" y="0"/>
          <a:ext cx="5886449" cy="2498883"/>
        </a:xfrm>
        <a:prstGeom prst="roundRect">
          <a:avLst>
            <a:gd name="adj" fmla="val 1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9FE7C86-2592-44B5-A9D2-CE757C488B96}">
      <dsp:nvSpPr>
        <dsp:cNvPr id="0" name=""/>
        <dsp:cNvSpPr/>
      </dsp:nvSpPr>
      <dsp:spPr>
        <a:xfrm>
          <a:off x="176593" y="333184"/>
          <a:ext cx="1729144" cy="1832514"/>
        </a:xfrm>
        <a:prstGeom prst="roundRect">
          <a:avLst>
            <a:gd name="adj" fmla="val 10000"/>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21000" r="-21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4C4444E-3F3D-475B-A79C-EE3972F2D04E}">
      <dsp:nvSpPr>
        <dsp:cNvPr id="0" name=""/>
        <dsp:cNvSpPr/>
      </dsp:nvSpPr>
      <dsp:spPr>
        <a:xfrm rot="10800000">
          <a:off x="176593" y="2498883"/>
          <a:ext cx="1729144" cy="3054191"/>
        </a:xfrm>
        <a:prstGeom prst="round2SameRect">
          <a:avLst>
            <a:gd name="adj1" fmla="val 10500"/>
            <a:gd name="adj2" fmla="val 0"/>
          </a:avLst>
        </a:prstGeom>
        <a:solidFill>
          <a:schemeClr val="accent5">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t" anchorCtr="0">
          <a:noAutofit/>
        </a:bodyPr>
        <a:lstStyle/>
        <a:p>
          <a:pPr marL="0" lvl="0" indent="0" algn="ctr" defTabSz="711200">
            <a:lnSpc>
              <a:spcPct val="90000"/>
            </a:lnSpc>
            <a:spcBef>
              <a:spcPct val="0"/>
            </a:spcBef>
            <a:spcAft>
              <a:spcPct val="35000"/>
            </a:spcAft>
            <a:buNone/>
          </a:pPr>
          <a:r>
            <a:rPr lang="en-SG" sz="1600" b="0" i="0" kern="1200" dirty="0">
              <a:solidFill>
                <a:schemeClr val="tx1"/>
              </a:solidFill>
              <a:effectLst/>
              <a:latin typeface="Helvetica Neue"/>
            </a:rPr>
            <a:t>Conversion categorical data to numeric data types (Continues variables):</a:t>
          </a:r>
        </a:p>
        <a:p>
          <a:pPr marL="0" lvl="0" indent="0" algn="ctr" defTabSz="711200">
            <a:lnSpc>
              <a:spcPct val="90000"/>
            </a:lnSpc>
            <a:spcBef>
              <a:spcPct val="0"/>
            </a:spcBef>
            <a:spcAft>
              <a:spcPct val="35000"/>
            </a:spcAft>
            <a:buNone/>
          </a:pPr>
          <a:r>
            <a:rPr lang="en-SG" sz="1600" kern="1200" dirty="0">
              <a:solidFill>
                <a:schemeClr val="bg1"/>
              </a:solidFill>
              <a:latin typeface="Helvetica Neue"/>
            </a:rPr>
            <a:t>Engine</a:t>
          </a:r>
        </a:p>
        <a:p>
          <a:pPr marL="0" lvl="0" indent="0" algn="ctr" defTabSz="711200">
            <a:lnSpc>
              <a:spcPct val="90000"/>
            </a:lnSpc>
            <a:spcBef>
              <a:spcPct val="0"/>
            </a:spcBef>
            <a:spcAft>
              <a:spcPct val="35000"/>
            </a:spcAft>
            <a:buNone/>
          </a:pPr>
          <a:r>
            <a:rPr lang="en-SG" sz="1600" kern="1200" dirty="0">
              <a:solidFill>
                <a:schemeClr val="bg1"/>
              </a:solidFill>
              <a:latin typeface="Helvetica Neue"/>
            </a:rPr>
            <a:t>Power</a:t>
          </a:r>
        </a:p>
        <a:p>
          <a:pPr marL="0" lvl="0" indent="0" algn="ctr" defTabSz="711200">
            <a:lnSpc>
              <a:spcPct val="90000"/>
            </a:lnSpc>
            <a:spcBef>
              <a:spcPct val="0"/>
            </a:spcBef>
            <a:spcAft>
              <a:spcPct val="35000"/>
            </a:spcAft>
            <a:buNone/>
          </a:pPr>
          <a:r>
            <a:rPr lang="en-SG" sz="1600" kern="1200" dirty="0">
              <a:solidFill>
                <a:schemeClr val="bg1"/>
              </a:solidFill>
              <a:latin typeface="Helvetica Neue"/>
            </a:rPr>
            <a:t>Mileage</a:t>
          </a:r>
        </a:p>
        <a:p>
          <a:pPr marL="0" lvl="0" indent="0" algn="ctr" defTabSz="711200">
            <a:lnSpc>
              <a:spcPct val="90000"/>
            </a:lnSpc>
            <a:spcBef>
              <a:spcPct val="0"/>
            </a:spcBef>
            <a:spcAft>
              <a:spcPct val="35000"/>
            </a:spcAft>
            <a:buNone/>
          </a:pPr>
          <a:r>
            <a:rPr lang="en-SG" sz="1600" kern="1200" dirty="0">
              <a:solidFill>
                <a:schemeClr val="bg1"/>
              </a:solidFill>
              <a:latin typeface="Helvetica Neue"/>
            </a:rPr>
            <a:t>New Price</a:t>
          </a:r>
          <a:endParaRPr lang="en-SG" sz="1500" kern="1200" dirty="0"/>
        </a:p>
      </dsp:txBody>
      <dsp:txXfrm rot="10800000">
        <a:off x="229770" y="2498883"/>
        <a:ext cx="1622790" cy="3001014"/>
      </dsp:txXfrm>
    </dsp:sp>
    <dsp:sp modelId="{1BBFAB31-9435-4643-8657-654DE8030AB1}">
      <dsp:nvSpPr>
        <dsp:cNvPr id="0" name=""/>
        <dsp:cNvSpPr/>
      </dsp:nvSpPr>
      <dsp:spPr>
        <a:xfrm>
          <a:off x="2078652" y="333184"/>
          <a:ext cx="1729144" cy="1832514"/>
        </a:xfrm>
        <a:prstGeom prst="roundRect">
          <a:avLst>
            <a:gd name="adj" fmla="val 10000"/>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29000" r="-29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64BD6BC-6CFF-46E0-8C70-F2A57235E5AE}">
      <dsp:nvSpPr>
        <dsp:cNvPr id="0" name=""/>
        <dsp:cNvSpPr/>
      </dsp:nvSpPr>
      <dsp:spPr>
        <a:xfrm rot="10800000">
          <a:off x="2078652" y="2498883"/>
          <a:ext cx="1729144" cy="3054191"/>
        </a:xfrm>
        <a:prstGeom prst="round2SameRect">
          <a:avLst>
            <a:gd name="adj1" fmla="val 10500"/>
            <a:gd name="adj2" fmla="val 0"/>
          </a:avLst>
        </a:prstGeom>
        <a:solidFill>
          <a:schemeClr val="accent5">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t" anchorCtr="0">
          <a:noAutofit/>
        </a:bodyPr>
        <a:lstStyle/>
        <a:p>
          <a:pPr marL="0" lvl="0" indent="0" algn="ctr" defTabSz="800100">
            <a:lnSpc>
              <a:spcPct val="90000"/>
            </a:lnSpc>
            <a:spcBef>
              <a:spcPct val="0"/>
            </a:spcBef>
            <a:spcAft>
              <a:spcPct val="35000"/>
            </a:spcAft>
            <a:buNone/>
          </a:pPr>
          <a:r>
            <a:rPr lang="en-SG" sz="1800" b="1" i="0" kern="1200" dirty="0">
              <a:solidFill>
                <a:schemeClr val="tx1"/>
              </a:solidFill>
            </a:rPr>
            <a:t>Split the name:</a:t>
          </a:r>
        </a:p>
        <a:p>
          <a:pPr marL="0" lvl="0" indent="0" algn="ctr" defTabSz="800100">
            <a:lnSpc>
              <a:spcPct val="90000"/>
            </a:lnSpc>
            <a:spcBef>
              <a:spcPct val="0"/>
            </a:spcBef>
            <a:spcAft>
              <a:spcPct val="35000"/>
            </a:spcAft>
            <a:buNone/>
          </a:pPr>
          <a:r>
            <a:rPr lang="en-US" sz="1800" b="0" i="0" kern="1200" dirty="0"/>
            <a:t>Split the Name Column into Brand , Model, Variant (New Columns )</a:t>
          </a:r>
          <a:endParaRPr lang="en-SG" sz="1800" kern="1200" dirty="0"/>
        </a:p>
      </dsp:txBody>
      <dsp:txXfrm rot="10800000">
        <a:off x="2131829" y="2498883"/>
        <a:ext cx="1622790" cy="3001014"/>
      </dsp:txXfrm>
    </dsp:sp>
    <dsp:sp modelId="{FFFB7D18-5CAE-4238-B6A6-2DEF743C5A8E}">
      <dsp:nvSpPr>
        <dsp:cNvPr id="0" name=""/>
        <dsp:cNvSpPr/>
      </dsp:nvSpPr>
      <dsp:spPr>
        <a:xfrm>
          <a:off x="3980711" y="333184"/>
          <a:ext cx="1729144" cy="1832514"/>
        </a:xfrm>
        <a:prstGeom prst="roundRect">
          <a:avLst>
            <a:gd name="adj" fmla="val 10000"/>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30000" r="-30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D3C26A5-E378-47DA-B64E-6FEC8FDE9293}">
      <dsp:nvSpPr>
        <dsp:cNvPr id="0" name=""/>
        <dsp:cNvSpPr/>
      </dsp:nvSpPr>
      <dsp:spPr>
        <a:xfrm rot="10800000">
          <a:off x="3980711" y="2498883"/>
          <a:ext cx="1729144" cy="3054191"/>
        </a:xfrm>
        <a:prstGeom prst="round2SameRect">
          <a:avLst>
            <a:gd name="adj1" fmla="val 10500"/>
            <a:gd name="adj2" fmla="val 0"/>
          </a:avLst>
        </a:prstGeom>
        <a:solidFill>
          <a:schemeClr val="accent5">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135128" rIns="135128" bIns="135128" numCol="1" spcCol="1270" anchor="t" anchorCtr="0">
          <a:noAutofit/>
        </a:bodyPr>
        <a:lstStyle/>
        <a:p>
          <a:pPr marL="0" lvl="0" indent="0" algn="ctr" defTabSz="844550">
            <a:lnSpc>
              <a:spcPct val="90000"/>
            </a:lnSpc>
            <a:spcBef>
              <a:spcPct val="0"/>
            </a:spcBef>
            <a:spcAft>
              <a:spcPct val="35000"/>
            </a:spcAft>
            <a:buNone/>
          </a:pPr>
          <a:r>
            <a:rPr lang="en-SG" sz="1900" b="1" i="0" kern="1200" dirty="0">
              <a:solidFill>
                <a:schemeClr val="tx1"/>
              </a:solidFill>
            </a:rPr>
            <a:t>Create new columns</a:t>
          </a:r>
        </a:p>
        <a:p>
          <a:pPr marL="0" lvl="0" indent="0" algn="l" defTabSz="844550">
            <a:lnSpc>
              <a:spcPct val="90000"/>
            </a:lnSpc>
            <a:spcBef>
              <a:spcPct val="0"/>
            </a:spcBef>
            <a:spcAft>
              <a:spcPct val="35000"/>
            </a:spcAft>
            <a:buNone/>
          </a:pPr>
          <a:r>
            <a:rPr lang="en-US" sz="1900" b="0" i="0" kern="1200" dirty="0"/>
            <a:t>(a) Create new columns for Year</a:t>
          </a:r>
          <a:br>
            <a:rPr lang="en-US" sz="1900" kern="1200" dirty="0"/>
          </a:br>
          <a:r>
            <a:rPr lang="en-US" sz="1900" b="0" i="0" kern="1200" dirty="0"/>
            <a:t>(b) Create a new columns for KM Driven</a:t>
          </a:r>
          <a:endParaRPr lang="en-SG" sz="1900" kern="1200" dirty="0"/>
        </a:p>
      </dsp:txBody>
      <dsp:txXfrm rot="10800000">
        <a:off x="4033888" y="2498883"/>
        <a:ext cx="1622790" cy="300101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F727ED-FAB3-4FD1-999F-EED13826922A}">
      <dsp:nvSpPr>
        <dsp:cNvPr id="0" name=""/>
        <dsp:cNvSpPr/>
      </dsp:nvSpPr>
      <dsp:spPr>
        <a:xfrm>
          <a:off x="0" y="9520"/>
          <a:ext cx="5886449" cy="2498883"/>
        </a:xfrm>
        <a:prstGeom prst="roundRect">
          <a:avLst>
            <a:gd name="adj" fmla="val 1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9FE7C86-2592-44B5-A9D2-CE757C488B96}">
      <dsp:nvSpPr>
        <dsp:cNvPr id="0" name=""/>
        <dsp:cNvSpPr/>
      </dsp:nvSpPr>
      <dsp:spPr>
        <a:xfrm>
          <a:off x="176593" y="333184"/>
          <a:ext cx="1729144" cy="1832514"/>
        </a:xfrm>
        <a:prstGeom prst="roundRect">
          <a:avLst>
            <a:gd name="adj" fmla="val 10000"/>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20000" r="-20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4C4444E-3F3D-475B-A79C-EE3972F2D04E}">
      <dsp:nvSpPr>
        <dsp:cNvPr id="0" name=""/>
        <dsp:cNvSpPr/>
      </dsp:nvSpPr>
      <dsp:spPr>
        <a:xfrm rot="10800000">
          <a:off x="100407" y="2498883"/>
          <a:ext cx="1729144" cy="3054190"/>
        </a:xfrm>
        <a:prstGeom prst="round2SameRect">
          <a:avLst>
            <a:gd name="adj1" fmla="val 10500"/>
            <a:gd name="adj2" fmla="val 0"/>
          </a:avLst>
        </a:prstGeom>
        <a:solidFill>
          <a:schemeClr val="accent5">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t" anchorCtr="0">
          <a:noAutofit/>
        </a:bodyPr>
        <a:lstStyle/>
        <a:p>
          <a:pPr marL="0" lvl="0" indent="0" algn="ctr" defTabSz="800100">
            <a:lnSpc>
              <a:spcPct val="90000"/>
            </a:lnSpc>
            <a:spcBef>
              <a:spcPct val="0"/>
            </a:spcBef>
            <a:spcAft>
              <a:spcPct val="35000"/>
            </a:spcAft>
            <a:buNone/>
          </a:pPr>
          <a:r>
            <a:rPr lang="en-SG" sz="1800" b="1" i="0" kern="1200" dirty="0">
              <a:solidFill>
                <a:schemeClr val="tx1"/>
              </a:solidFill>
            </a:rPr>
            <a:t>Check the missing values:</a:t>
          </a:r>
        </a:p>
        <a:p>
          <a:pPr marL="0" lvl="0" indent="0" algn="l" defTabSz="800100">
            <a:lnSpc>
              <a:spcPct val="90000"/>
            </a:lnSpc>
            <a:spcBef>
              <a:spcPct val="0"/>
            </a:spcBef>
            <a:spcAft>
              <a:spcPct val="35000"/>
            </a:spcAft>
            <a:buNone/>
          </a:pPr>
          <a:r>
            <a:rPr lang="en-US" sz="1800" b="0" i="0" kern="1200" dirty="0"/>
            <a:t>1) Mileage : 2</a:t>
          </a:r>
          <a:br>
            <a:rPr lang="en-US" sz="1800" kern="1200" dirty="0"/>
          </a:br>
          <a:r>
            <a:rPr lang="en-US" sz="1800" b="0" i="0" kern="1200" dirty="0"/>
            <a:t>2) Engine : 36</a:t>
          </a:r>
          <a:br>
            <a:rPr lang="en-US" sz="1800" kern="1200" dirty="0"/>
          </a:br>
          <a:r>
            <a:rPr lang="en-US" sz="1800" b="0" i="0" kern="1200" dirty="0"/>
            <a:t>3) Power : 36</a:t>
          </a:r>
          <a:br>
            <a:rPr lang="en-US" sz="1800" kern="1200" dirty="0"/>
          </a:br>
          <a:r>
            <a:rPr lang="en-US" sz="1800" b="0" i="0" kern="1200" dirty="0"/>
            <a:t>4) Seats : 42</a:t>
          </a:r>
          <a:br>
            <a:rPr lang="en-US" sz="1800" kern="1200" dirty="0"/>
          </a:br>
          <a:r>
            <a:rPr lang="en-US" sz="1800" b="0" i="0" kern="1200" dirty="0"/>
            <a:t>5) New Price : 5195</a:t>
          </a:r>
          <a:endParaRPr lang="en-SG" sz="1800" kern="1200" dirty="0"/>
        </a:p>
      </dsp:txBody>
      <dsp:txXfrm rot="10800000">
        <a:off x="153584" y="2498883"/>
        <a:ext cx="1622790" cy="3001013"/>
      </dsp:txXfrm>
    </dsp:sp>
    <dsp:sp modelId="{1BBFAB31-9435-4643-8657-654DE8030AB1}">
      <dsp:nvSpPr>
        <dsp:cNvPr id="0" name=""/>
        <dsp:cNvSpPr/>
      </dsp:nvSpPr>
      <dsp:spPr>
        <a:xfrm>
          <a:off x="2078652" y="333184"/>
          <a:ext cx="1729144" cy="1832514"/>
        </a:xfrm>
        <a:prstGeom prst="roundRect">
          <a:avLst>
            <a:gd name="adj" fmla="val 10000"/>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29000" r="-29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64BD6BC-6CFF-46E0-8C70-F2A57235E5AE}">
      <dsp:nvSpPr>
        <dsp:cNvPr id="0" name=""/>
        <dsp:cNvSpPr/>
      </dsp:nvSpPr>
      <dsp:spPr>
        <a:xfrm rot="10800000">
          <a:off x="2078652" y="2498883"/>
          <a:ext cx="1729144" cy="3054190"/>
        </a:xfrm>
        <a:prstGeom prst="round2SameRect">
          <a:avLst>
            <a:gd name="adj1" fmla="val 10500"/>
            <a:gd name="adj2" fmla="val 0"/>
          </a:avLst>
        </a:prstGeom>
        <a:solidFill>
          <a:schemeClr val="accent5">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t" anchorCtr="0">
          <a:noAutofit/>
        </a:bodyPr>
        <a:lstStyle/>
        <a:p>
          <a:pPr marL="0" lvl="0" indent="0" algn="ctr" defTabSz="800100">
            <a:lnSpc>
              <a:spcPct val="90000"/>
            </a:lnSpc>
            <a:spcBef>
              <a:spcPct val="0"/>
            </a:spcBef>
            <a:spcAft>
              <a:spcPct val="35000"/>
            </a:spcAft>
            <a:buNone/>
          </a:pPr>
          <a:r>
            <a:rPr lang="en-SG" sz="1800" b="1" i="0" kern="1200" dirty="0">
              <a:solidFill>
                <a:schemeClr val="tx1"/>
              </a:solidFill>
            </a:rPr>
            <a:t>Checking on Duplicate data</a:t>
          </a:r>
          <a:endParaRPr lang="en-SG" sz="1800" b="1" kern="1200" dirty="0">
            <a:solidFill>
              <a:schemeClr val="tx1"/>
            </a:solidFill>
          </a:endParaRPr>
        </a:p>
      </dsp:txBody>
      <dsp:txXfrm rot="10800000">
        <a:off x="2131829" y="2498883"/>
        <a:ext cx="1622790" cy="3001013"/>
      </dsp:txXfrm>
    </dsp:sp>
    <dsp:sp modelId="{FFFB7D18-5CAE-4238-B6A6-2DEF743C5A8E}">
      <dsp:nvSpPr>
        <dsp:cNvPr id="0" name=""/>
        <dsp:cNvSpPr/>
      </dsp:nvSpPr>
      <dsp:spPr>
        <a:xfrm>
          <a:off x="3980711" y="333184"/>
          <a:ext cx="1729144" cy="1832514"/>
        </a:xfrm>
        <a:prstGeom prst="roundRect">
          <a:avLst>
            <a:gd name="adj" fmla="val 10000"/>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3000" r="-3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D3C26A5-E378-47DA-B64E-6FEC8FDE9293}">
      <dsp:nvSpPr>
        <dsp:cNvPr id="0" name=""/>
        <dsp:cNvSpPr/>
      </dsp:nvSpPr>
      <dsp:spPr>
        <a:xfrm rot="10800000">
          <a:off x="4062050" y="2498883"/>
          <a:ext cx="1729144" cy="3054190"/>
        </a:xfrm>
        <a:prstGeom prst="round2SameRect">
          <a:avLst>
            <a:gd name="adj1" fmla="val 10500"/>
            <a:gd name="adj2" fmla="val 0"/>
          </a:avLst>
        </a:prstGeom>
        <a:solidFill>
          <a:schemeClr val="accent5">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t" anchorCtr="0">
          <a:noAutofit/>
        </a:bodyPr>
        <a:lstStyle/>
        <a:p>
          <a:pPr marL="0" lvl="0" indent="0" algn="ctr" defTabSz="800100">
            <a:lnSpc>
              <a:spcPct val="90000"/>
            </a:lnSpc>
            <a:spcBef>
              <a:spcPct val="0"/>
            </a:spcBef>
            <a:spcAft>
              <a:spcPct val="35000"/>
            </a:spcAft>
            <a:buNone/>
          </a:pPr>
          <a:r>
            <a:rPr lang="en-SG" sz="1800" b="1" i="0" kern="1200" dirty="0">
              <a:solidFill>
                <a:schemeClr val="tx1"/>
              </a:solidFill>
            </a:rPr>
            <a:t>Checking on the outliers:</a:t>
          </a:r>
        </a:p>
        <a:p>
          <a:pPr marL="0" lvl="0" indent="0" algn="l" defTabSz="800100">
            <a:lnSpc>
              <a:spcPct val="90000"/>
            </a:lnSpc>
            <a:spcBef>
              <a:spcPct val="0"/>
            </a:spcBef>
            <a:spcAft>
              <a:spcPct val="35000"/>
            </a:spcAft>
            <a:buNone/>
          </a:pPr>
          <a:r>
            <a:rPr lang="en-US" sz="1800" b="0" i="0" kern="1200" dirty="0"/>
            <a:t>(a) Seat</a:t>
          </a:r>
          <a:br>
            <a:rPr lang="en-US" sz="1800" kern="1200" dirty="0"/>
          </a:br>
          <a:r>
            <a:rPr lang="en-US" sz="1800" b="0" i="0" kern="1200" dirty="0"/>
            <a:t>(b) Year</a:t>
          </a:r>
          <a:br>
            <a:rPr lang="en-US" sz="1800" kern="1200" dirty="0"/>
          </a:br>
          <a:r>
            <a:rPr lang="en-US" sz="1800" b="0" i="0" kern="1200" dirty="0"/>
            <a:t>(c) Price</a:t>
          </a:r>
          <a:br>
            <a:rPr lang="en-US" sz="1800" kern="1200" dirty="0"/>
          </a:br>
          <a:r>
            <a:rPr lang="en-US" sz="1800" b="0" i="0" kern="1200" dirty="0"/>
            <a:t>(d)</a:t>
          </a:r>
          <a:r>
            <a:rPr lang="en-US" sz="1800" b="0" i="0" kern="1200" dirty="0" err="1"/>
            <a:t>KM_Driven</a:t>
          </a:r>
          <a:endParaRPr lang="en-SG" sz="1800" kern="1200" dirty="0"/>
        </a:p>
      </dsp:txBody>
      <dsp:txXfrm rot="10800000">
        <a:off x="4115227" y="2498883"/>
        <a:ext cx="1622790" cy="3001013"/>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27938F-9E77-4E45-A8AA-D8D26CA0C4FF}">
      <dsp:nvSpPr>
        <dsp:cNvPr id="0" name=""/>
        <dsp:cNvSpPr/>
      </dsp:nvSpPr>
      <dsp:spPr>
        <a:xfrm>
          <a:off x="620637" y="2565"/>
          <a:ext cx="2582401" cy="1291200"/>
        </a:xfrm>
        <a:prstGeom prst="roundRect">
          <a:avLst>
            <a:gd name="adj" fmla="val 10000"/>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81915" tIns="54610" rIns="81915" bIns="54610" numCol="1" spcCol="1270" anchor="ctr" anchorCtr="0">
          <a:noAutofit/>
        </a:bodyPr>
        <a:lstStyle/>
        <a:p>
          <a:pPr marL="0" lvl="0" indent="0" algn="ctr" defTabSz="1911350">
            <a:lnSpc>
              <a:spcPct val="90000"/>
            </a:lnSpc>
            <a:spcBef>
              <a:spcPct val="0"/>
            </a:spcBef>
            <a:spcAft>
              <a:spcPct val="35000"/>
            </a:spcAft>
            <a:buNone/>
          </a:pPr>
          <a:r>
            <a:rPr lang="en-SG" sz="4300" b="1" i="0" kern="1200" dirty="0"/>
            <a:t>New Price</a:t>
          </a:r>
          <a:endParaRPr lang="en-SG" sz="4300" kern="1200" dirty="0"/>
        </a:p>
      </dsp:txBody>
      <dsp:txXfrm>
        <a:off x="658455" y="40383"/>
        <a:ext cx="2506765" cy="1215564"/>
      </dsp:txXfrm>
    </dsp:sp>
    <dsp:sp modelId="{2ECF73AF-2BBE-4549-AD4C-8336DAB32807}">
      <dsp:nvSpPr>
        <dsp:cNvPr id="0" name=""/>
        <dsp:cNvSpPr/>
      </dsp:nvSpPr>
      <dsp:spPr>
        <a:xfrm>
          <a:off x="878877" y="1293766"/>
          <a:ext cx="258240" cy="968400"/>
        </a:xfrm>
        <a:custGeom>
          <a:avLst/>
          <a:gdLst/>
          <a:ahLst/>
          <a:cxnLst/>
          <a:rect l="0" t="0" r="0" b="0"/>
          <a:pathLst>
            <a:path>
              <a:moveTo>
                <a:pt x="0" y="0"/>
              </a:moveTo>
              <a:lnTo>
                <a:pt x="0" y="968400"/>
              </a:lnTo>
              <a:lnTo>
                <a:pt x="258240" y="968400"/>
              </a:lnTo>
            </a:path>
          </a:pathLst>
        </a:custGeom>
        <a:noFill/>
        <a:ln w="12700" cap="flat" cmpd="sng" algn="ctr">
          <a:solidFill>
            <a:schemeClr val="accent3">
              <a:shade val="60000"/>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46CBCBC0-8E68-476B-B956-B0BFE685AA69}">
      <dsp:nvSpPr>
        <dsp:cNvPr id="0" name=""/>
        <dsp:cNvSpPr/>
      </dsp:nvSpPr>
      <dsp:spPr>
        <a:xfrm>
          <a:off x="1137117" y="1616566"/>
          <a:ext cx="2065920" cy="1291200"/>
        </a:xfrm>
        <a:prstGeom prst="roundRect">
          <a:avLst>
            <a:gd name="adj" fmla="val 10000"/>
          </a:avLst>
        </a:prstGeom>
        <a:solidFill>
          <a:schemeClr val="accent3">
            <a:alpha val="90000"/>
            <a:tint val="40000"/>
            <a:hueOff val="0"/>
            <a:satOff val="0"/>
            <a:lumOff val="0"/>
            <a:alphaOff val="0"/>
          </a:schemeClr>
        </a:solidFill>
        <a:ln w="6350" cap="flat" cmpd="sng" algn="ctr">
          <a:solidFill>
            <a:schemeClr val="accent3">
              <a:hueOff val="0"/>
              <a:satOff val="0"/>
              <a:lumOff val="0"/>
              <a:alphaOff val="0"/>
            </a:schemeClr>
          </a:solidFill>
          <a:prstDash val="solid"/>
          <a:miter lim="800000"/>
        </a:ln>
        <a:effectLst/>
        <a:scene3d>
          <a:camera prst="orthographicFront"/>
          <a:lightRig rig="threePt" dir="t">
            <a:rot lat="0" lon="0" rev="7500000"/>
          </a:lightRig>
        </a:scene3d>
        <a:sp3d z="-152400" extrusionH="63500" prstMaterial="dkEdge">
          <a:bevelT w="124450" h="1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28575" tIns="19050" rIns="28575" bIns="19050" numCol="1" spcCol="1270" anchor="ctr" anchorCtr="0">
          <a:noAutofit/>
        </a:bodyPr>
        <a:lstStyle/>
        <a:p>
          <a:pPr marL="0" lvl="0" indent="0" algn="ctr" defTabSz="666750">
            <a:lnSpc>
              <a:spcPct val="90000"/>
            </a:lnSpc>
            <a:spcBef>
              <a:spcPct val="0"/>
            </a:spcBef>
            <a:spcAft>
              <a:spcPct val="35000"/>
            </a:spcAft>
            <a:buNone/>
          </a:pPr>
          <a:r>
            <a:rPr lang="en-SG" sz="1500" b="1" i="0" kern="1200" dirty="0"/>
            <a:t>86% missing value.</a:t>
          </a:r>
          <a:endParaRPr lang="en-SG" sz="1500" kern="1200" dirty="0"/>
        </a:p>
      </dsp:txBody>
      <dsp:txXfrm>
        <a:off x="1174935" y="1654384"/>
        <a:ext cx="1990284" cy="1215564"/>
      </dsp:txXfrm>
    </dsp:sp>
    <dsp:sp modelId="{6ECB67B3-516A-4DA2-83DF-DA055BBEFDF3}">
      <dsp:nvSpPr>
        <dsp:cNvPr id="0" name=""/>
        <dsp:cNvSpPr/>
      </dsp:nvSpPr>
      <dsp:spPr>
        <a:xfrm>
          <a:off x="878877" y="1293766"/>
          <a:ext cx="258240" cy="2582401"/>
        </a:xfrm>
        <a:custGeom>
          <a:avLst/>
          <a:gdLst/>
          <a:ahLst/>
          <a:cxnLst/>
          <a:rect l="0" t="0" r="0" b="0"/>
          <a:pathLst>
            <a:path>
              <a:moveTo>
                <a:pt x="0" y="0"/>
              </a:moveTo>
              <a:lnTo>
                <a:pt x="0" y="2582401"/>
              </a:lnTo>
              <a:lnTo>
                <a:pt x="258240" y="2582401"/>
              </a:lnTo>
            </a:path>
          </a:pathLst>
        </a:custGeom>
        <a:noFill/>
        <a:ln w="12700" cap="flat" cmpd="sng" algn="ctr">
          <a:solidFill>
            <a:schemeClr val="accent3">
              <a:shade val="60000"/>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194DE0B2-876B-4C98-B1CE-1EC1075C9E6B}">
      <dsp:nvSpPr>
        <dsp:cNvPr id="0" name=""/>
        <dsp:cNvSpPr/>
      </dsp:nvSpPr>
      <dsp:spPr>
        <a:xfrm>
          <a:off x="1137117" y="3230567"/>
          <a:ext cx="2065920" cy="1291200"/>
        </a:xfrm>
        <a:prstGeom prst="roundRect">
          <a:avLst>
            <a:gd name="adj" fmla="val 10000"/>
          </a:avLst>
        </a:prstGeom>
        <a:solidFill>
          <a:schemeClr val="accent3">
            <a:alpha val="90000"/>
            <a:tint val="40000"/>
            <a:hueOff val="0"/>
            <a:satOff val="0"/>
            <a:lumOff val="0"/>
            <a:alphaOff val="0"/>
          </a:schemeClr>
        </a:solidFill>
        <a:ln w="6350" cap="flat" cmpd="sng" algn="ctr">
          <a:solidFill>
            <a:schemeClr val="accent3">
              <a:hueOff val="0"/>
              <a:satOff val="0"/>
              <a:lumOff val="0"/>
              <a:alphaOff val="0"/>
            </a:schemeClr>
          </a:solidFill>
          <a:prstDash val="solid"/>
          <a:miter lim="800000"/>
        </a:ln>
        <a:effectLst/>
        <a:scene3d>
          <a:camera prst="orthographicFront"/>
          <a:lightRig rig="threePt" dir="t">
            <a:rot lat="0" lon="0" rev="7500000"/>
          </a:lightRig>
        </a:scene3d>
        <a:sp3d z="-152400" extrusionH="63500" prstMaterial="dkEdge">
          <a:bevelT w="124450" h="1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28575" tIns="19050" rIns="28575" bIns="19050" numCol="1" spcCol="1270" anchor="ctr" anchorCtr="0">
          <a:noAutofit/>
        </a:bodyPr>
        <a:lstStyle/>
        <a:p>
          <a:pPr marL="0" lvl="0" indent="0" algn="ctr" defTabSz="666750">
            <a:lnSpc>
              <a:spcPct val="90000"/>
            </a:lnSpc>
            <a:spcBef>
              <a:spcPct val="0"/>
            </a:spcBef>
            <a:spcAft>
              <a:spcPct val="35000"/>
            </a:spcAft>
            <a:buNone/>
          </a:pPr>
          <a:r>
            <a:rPr lang="en-SG" sz="1500" b="1" i="0" kern="1200" dirty="0"/>
            <a:t>produce valuable insights</a:t>
          </a:r>
          <a:endParaRPr lang="en-SG" sz="1500" kern="1200" dirty="0"/>
        </a:p>
      </dsp:txBody>
      <dsp:txXfrm>
        <a:off x="1174935" y="3268385"/>
        <a:ext cx="1990284" cy="1215564"/>
      </dsp:txXfrm>
    </dsp:sp>
    <dsp:sp modelId="{DDB3347A-C0CB-44A1-8BAC-D7BE7B0ED5C1}">
      <dsp:nvSpPr>
        <dsp:cNvPr id="0" name=""/>
        <dsp:cNvSpPr/>
      </dsp:nvSpPr>
      <dsp:spPr>
        <a:xfrm>
          <a:off x="878877" y="1293766"/>
          <a:ext cx="258240" cy="4196402"/>
        </a:xfrm>
        <a:custGeom>
          <a:avLst/>
          <a:gdLst/>
          <a:ahLst/>
          <a:cxnLst/>
          <a:rect l="0" t="0" r="0" b="0"/>
          <a:pathLst>
            <a:path>
              <a:moveTo>
                <a:pt x="0" y="0"/>
              </a:moveTo>
              <a:lnTo>
                <a:pt x="0" y="4196402"/>
              </a:lnTo>
              <a:lnTo>
                <a:pt x="258240" y="4196402"/>
              </a:lnTo>
            </a:path>
          </a:pathLst>
        </a:custGeom>
        <a:noFill/>
        <a:ln w="12700" cap="flat" cmpd="sng" algn="ctr">
          <a:solidFill>
            <a:schemeClr val="accent3">
              <a:shade val="60000"/>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7C27A4BB-0321-4A54-BAE6-BAE80128BCE0}">
      <dsp:nvSpPr>
        <dsp:cNvPr id="0" name=""/>
        <dsp:cNvSpPr/>
      </dsp:nvSpPr>
      <dsp:spPr>
        <a:xfrm>
          <a:off x="1137117" y="4844567"/>
          <a:ext cx="2065920" cy="1291200"/>
        </a:xfrm>
        <a:prstGeom prst="roundRect">
          <a:avLst>
            <a:gd name="adj" fmla="val 10000"/>
          </a:avLst>
        </a:prstGeom>
        <a:solidFill>
          <a:schemeClr val="accent3">
            <a:alpha val="90000"/>
            <a:tint val="40000"/>
            <a:hueOff val="0"/>
            <a:satOff val="0"/>
            <a:lumOff val="0"/>
            <a:alphaOff val="0"/>
          </a:schemeClr>
        </a:solidFill>
        <a:ln w="6350" cap="flat" cmpd="sng" algn="ctr">
          <a:solidFill>
            <a:schemeClr val="accent3">
              <a:hueOff val="0"/>
              <a:satOff val="0"/>
              <a:lumOff val="0"/>
              <a:alphaOff val="0"/>
            </a:schemeClr>
          </a:solidFill>
          <a:prstDash val="solid"/>
          <a:miter lim="800000"/>
        </a:ln>
        <a:effectLst/>
        <a:scene3d>
          <a:camera prst="orthographicFront"/>
          <a:lightRig rig="threePt" dir="t">
            <a:rot lat="0" lon="0" rev="7500000"/>
          </a:lightRig>
        </a:scene3d>
        <a:sp3d z="-152400" extrusionH="63500" prstMaterial="dkEdge">
          <a:bevelT w="124450" h="1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28575" tIns="19050" rIns="28575" bIns="19050" numCol="1" spcCol="1270" anchor="ctr" anchorCtr="0">
          <a:noAutofit/>
        </a:bodyPr>
        <a:lstStyle/>
        <a:p>
          <a:pPr marL="0" lvl="0" indent="0" algn="ctr" defTabSz="666750">
            <a:lnSpc>
              <a:spcPct val="90000"/>
            </a:lnSpc>
            <a:spcBef>
              <a:spcPct val="0"/>
            </a:spcBef>
            <a:spcAft>
              <a:spcPct val="35000"/>
            </a:spcAft>
            <a:buNone/>
          </a:pPr>
          <a:r>
            <a:rPr lang="en-US" sz="1500" b="1" i="0" kern="1200" dirty="0"/>
            <a:t>Impute the missing values using mean by matching the same model ,brand and variant .</a:t>
          </a:r>
          <a:endParaRPr lang="en-US" sz="1500" b="1" i="0" kern="1200" dirty="0">
            <a:solidFill>
              <a:srgbClr val="000000"/>
            </a:solidFill>
            <a:effectLst/>
            <a:latin typeface="Helvetica Neue"/>
          </a:endParaRPr>
        </a:p>
      </dsp:txBody>
      <dsp:txXfrm>
        <a:off x="1174935" y="4882385"/>
        <a:ext cx="1990284" cy="1215564"/>
      </dsp:txXfrm>
    </dsp:sp>
    <dsp:sp modelId="{5F4D3C5C-55CB-45A1-9F7D-540B1C5554AB}">
      <dsp:nvSpPr>
        <dsp:cNvPr id="0" name=""/>
        <dsp:cNvSpPr/>
      </dsp:nvSpPr>
      <dsp:spPr>
        <a:xfrm>
          <a:off x="3848638" y="2565"/>
          <a:ext cx="2582401" cy="1291200"/>
        </a:xfrm>
        <a:prstGeom prst="roundRect">
          <a:avLst>
            <a:gd name="adj" fmla="val 10000"/>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81915" tIns="54610" rIns="81915" bIns="54610" numCol="1" spcCol="1270" anchor="ctr" anchorCtr="0">
          <a:noAutofit/>
        </a:bodyPr>
        <a:lstStyle/>
        <a:p>
          <a:pPr marL="0" lvl="0" indent="0" algn="ctr" defTabSz="1911350">
            <a:lnSpc>
              <a:spcPct val="90000"/>
            </a:lnSpc>
            <a:spcBef>
              <a:spcPct val="0"/>
            </a:spcBef>
            <a:spcAft>
              <a:spcPct val="35000"/>
            </a:spcAft>
            <a:buNone/>
          </a:pPr>
          <a:r>
            <a:rPr lang="en-SG" sz="4300" b="1" i="0" kern="1200" dirty="0"/>
            <a:t>Mileage</a:t>
          </a:r>
          <a:endParaRPr lang="en-SG" sz="4300" kern="1200" dirty="0"/>
        </a:p>
      </dsp:txBody>
      <dsp:txXfrm>
        <a:off x="3886456" y="40383"/>
        <a:ext cx="2506765" cy="1215564"/>
      </dsp:txXfrm>
    </dsp:sp>
    <dsp:sp modelId="{B927A7B5-A79B-4FE7-8C87-463A4407029D}">
      <dsp:nvSpPr>
        <dsp:cNvPr id="0" name=""/>
        <dsp:cNvSpPr/>
      </dsp:nvSpPr>
      <dsp:spPr>
        <a:xfrm>
          <a:off x="4106878" y="1293766"/>
          <a:ext cx="258240" cy="968400"/>
        </a:xfrm>
        <a:custGeom>
          <a:avLst/>
          <a:gdLst/>
          <a:ahLst/>
          <a:cxnLst/>
          <a:rect l="0" t="0" r="0" b="0"/>
          <a:pathLst>
            <a:path>
              <a:moveTo>
                <a:pt x="0" y="0"/>
              </a:moveTo>
              <a:lnTo>
                <a:pt x="0" y="968400"/>
              </a:lnTo>
              <a:lnTo>
                <a:pt x="258240" y="968400"/>
              </a:lnTo>
            </a:path>
          </a:pathLst>
        </a:custGeom>
        <a:noFill/>
        <a:ln w="12700" cap="flat" cmpd="sng" algn="ctr">
          <a:solidFill>
            <a:schemeClr val="accent3">
              <a:shade val="60000"/>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4E29F616-F879-46E9-93FB-C63C767D5536}">
      <dsp:nvSpPr>
        <dsp:cNvPr id="0" name=""/>
        <dsp:cNvSpPr/>
      </dsp:nvSpPr>
      <dsp:spPr>
        <a:xfrm>
          <a:off x="4365118" y="1616566"/>
          <a:ext cx="2065920" cy="1291200"/>
        </a:xfrm>
        <a:prstGeom prst="roundRect">
          <a:avLst>
            <a:gd name="adj" fmla="val 10000"/>
          </a:avLst>
        </a:prstGeom>
        <a:solidFill>
          <a:schemeClr val="accent3">
            <a:alpha val="90000"/>
            <a:tint val="40000"/>
            <a:hueOff val="0"/>
            <a:satOff val="0"/>
            <a:lumOff val="0"/>
            <a:alphaOff val="0"/>
          </a:schemeClr>
        </a:solidFill>
        <a:ln w="6350" cap="flat" cmpd="sng" algn="ctr">
          <a:solidFill>
            <a:schemeClr val="accent3">
              <a:hueOff val="0"/>
              <a:satOff val="0"/>
              <a:lumOff val="0"/>
              <a:alphaOff val="0"/>
            </a:schemeClr>
          </a:solidFill>
          <a:prstDash val="solid"/>
          <a:miter lim="800000"/>
        </a:ln>
        <a:effectLst/>
        <a:scene3d>
          <a:camera prst="orthographicFront"/>
          <a:lightRig rig="threePt" dir="t">
            <a:rot lat="0" lon="0" rev="7500000"/>
          </a:lightRig>
        </a:scene3d>
        <a:sp3d z="-152400" extrusionH="63500" prstMaterial="dkEdge">
          <a:bevelT w="124450" h="1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28575" tIns="19050" rIns="28575" bIns="19050" numCol="1" spcCol="1270" anchor="ctr" anchorCtr="0">
          <a:noAutofit/>
        </a:bodyPr>
        <a:lstStyle/>
        <a:p>
          <a:pPr marL="0" lvl="0" indent="0" algn="ctr" defTabSz="666750">
            <a:lnSpc>
              <a:spcPct val="90000"/>
            </a:lnSpc>
            <a:spcBef>
              <a:spcPct val="0"/>
            </a:spcBef>
            <a:spcAft>
              <a:spcPct val="35000"/>
            </a:spcAft>
            <a:buNone/>
          </a:pPr>
          <a:r>
            <a:rPr lang="en-SG" sz="1500" b="1" i="0" kern="1200" dirty="0"/>
            <a:t>2 rows affected</a:t>
          </a:r>
          <a:endParaRPr lang="en-SG" sz="1500" b="1" kern="1200" dirty="0"/>
        </a:p>
      </dsp:txBody>
      <dsp:txXfrm>
        <a:off x="4402936" y="1654384"/>
        <a:ext cx="1990284" cy="1215564"/>
      </dsp:txXfrm>
    </dsp:sp>
    <dsp:sp modelId="{8FB6B2A5-919A-42C3-94DB-D289A03D6205}">
      <dsp:nvSpPr>
        <dsp:cNvPr id="0" name=""/>
        <dsp:cNvSpPr/>
      </dsp:nvSpPr>
      <dsp:spPr>
        <a:xfrm>
          <a:off x="4106878" y="1293766"/>
          <a:ext cx="258240" cy="2582401"/>
        </a:xfrm>
        <a:custGeom>
          <a:avLst/>
          <a:gdLst/>
          <a:ahLst/>
          <a:cxnLst/>
          <a:rect l="0" t="0" r="0" b="0"/>
          <a:pathLst>
            <a:path>
              <a:moveTo>
                <a:pt x="0" y="0"/>
              </a:moveTo>
              <a:lnTo>
                <a:pt x="0" y="2582401"/>
              </a:lnTo>
              <a:lnTo>
                <a:pt x="258240" y="2582401"/>
              </a:lnTo>
            </a:path>
          </a:pathLst>
        </a:custGeom>
        <a:noFill/>
        <a:ln w="12700" cap="flat" cmpd="sng" algn="ctr">
          <a:solidFill>
            <a:schemeClr val="accent3">
              <a:shade val="60000"/>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706454E8-F57E-4CDA-A17F-3321102ED42A}">
      <dsp:nvSpPr>
        <dsp:cNvPr id="0" name=""/>
        <dsp:cNvSpPr/>
      </dsp:nvSpPr>
      <dsp:spPr>
        <a:xfrm>
          <a:off x="4365118" y="3230567"/>
          <a:ext cx="2065920" cy="1291200"/>
        </a:xfrm>
        <a:prstGeom prst="roundRect">
          <a:avLst>
            <a:gd name="adj" fmla="val 10000"/>
          </a:avLst>
        </a:prstGeom>
        <a:solidFill>
          <a:schemeClr val="accent3">
            <a:alpha val="90000"/>
            <a:tint val="40000"/>
            <a:hueOff val="0"/>
            <a:satOff val="0"/>
            <a:lumOff val="0"/>
            <a:alphaOff val="0"/>
          </a:schemeClr>
        </a:solidFill>
        <a:ln w="6350" cap="flat" cmpd="sng" algn="ctr">
          <a:solidFill>
            <a:schemeClr val="accent3">
              <a:hueOff val="0"/>
              <a:satOff val="0"/>
              <a:lumOff val="0"/>
              <a:alphaOff val="0"/>
            </a:schemeClr>
          </a:solidFill>
          <a:prstDash val="solid"/>
          <a:miter lim="800000"/>
        </a:ln>
        <a:effectLst/>
        <a:scene3d>
          <a:camera prst="orthographicFront"/>
          <a:lightRig rig="threePt" dir="t">
            <a:rot lat="0" lon="0" rev="7500000"/>
          </a:lightRig>
        </a:scene3d>
        <a:sp3d z="-152400" extrusionH="63500" prstMaterial="dkEdge">
          <a:bevelT w="124450" h="1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28575" tIns="19050" rIns="28575" bIns="19050" numCol="1" spcCol="1270" anchor="ctr" anchorCtr="0">
          <a:noAutofit/>
        </a:bodyPr>
        <a:lstStyle/>
        <a:p>
          <a:pPr marL="0" lvl="0" indent="0" algn="ctr" defTabSz="666750">
            <a:lnSpc>
              <a:spcPct val="90000"/>
            </a:lnSpc>
            <a:spcBef>
              <a:spcPct val="0"/>
            </a:spcBef>
            <a:spcAft>
              <a:spcPct val="35000"/>
            </a:spcAft>
            <a:buNone/>
          </a:pPr>
          <a:r>
            <a:rPr lang="en-US" sz="1500" b="1" i="0" kern="1200" dirty="0"/>
            <a:t>Minor issue in affecting the data analysis</a:t>
          </a:r>
          <a:endParaRPr lang="en-SG" sz="1500" b="1" kern="1200" dirty="0"/>
        </a:p>
      </dsp:txBody>
      <dsp:txXfrm>
        <a:off x="4402936" y="3268385"/>
        <a:ext cx="1990284" cy="1215564"/>
      </dsp:txXfrm>
    </dsp:sp>
    <dsp:sp modelId="{FD16C95A-46C4-4D7E-BF2B-18F14169CE39}">
      <dsp:nvSpPr>
        <dsp:cNvPr id="0" name=""/>
        <dsp:cNvSpPr/>
      </dsp:nvSpPr>
      <dsp:spPr>
        <a:xfrm>
          <a:off x="4106878" y="1293766"/>
          <a:ext cx="258240" cy="4196402"/>
        </a:xfrm>
        <a:custGeom>
          <a:avLst/>
          <a:gdLst/>
          <a:ahLst/>
          <a:cxnLst/>
          <a:rect l="0" t="0" r="0" b="0"/>
          <a:pathLst>
            <a:path>
              <a:moveTo>
                <a:pt x="0" y="0"/>
              </a:moveTo>
              <a:lnTo>
                <a:pt x="0" y="4196402"/>
              </a:lnTo>
              <a:lnTo>
                <a:pt x="258240" y="4196402"/>
              </a:lnTo>
            </a:path>
          </a:pathLst>
        </a:custGeom>
        <a:noFill/>
        <a:ln w="12700" cap="flat" cmpd="sng" algn="ctr">
          <a:solidFill>
            <a:schemeClr val="accent3">
              <a:shade val="60000"/>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FFAB2BC4-4655-4EB2-B5C9-A64067787284}">
      <dsp:nvSpPr>
        <dsp:cNvPr id="0" name=""/>
        <dsp:cNvSpPr/>
      </dsp:nvSpPr>
      <dsp:spPr>
        <a:xfrm>
          <a:off x="4365118" y="4844567"/>
          <a:ext cx="2065920" cy="1291200"/>
        </a:xfrm>
        <a:prstGeom prst="roundRect">
          <a:avLst>
            <a:gd name="adj" fmla="val 10000"/>
          </a:avLst>
        </a:prstGeom>
        <a:solidFill>
          <a:schemeClr val="accent3">
            <a:alpha val="90000"/>
            <a:tint val="40000"/>
            <a:hueOff val="0"/>
            <a:satOff val="0"/>
            <a:lumOff val="0"/>
            <a:alphaOff val="0"/>
          </a:schemeClr>
        </a:solidFill>
        <a:ln w="6350" cap="flat" cmpd="sng" algn="ctr">
          <a:solidFill>
            <a:schemeClr val="accent3">
              <a:hueOff val="0"/>
              <a:satOff val="0"/>
              <a:lumOff val="0"/>
              <a:alphaOff val="0"/>
            </a:schemeClr>
          </a:solidFill>
          <a:prstDash val="solid"/>
          <a:miter lim="800000"/>
        </a:ln>
        <a:effectLst/>
        <a:scene3d>
          <a:camera prst="orthographicFront"/>
          <a:lightRig rig="threePt" dir="t">
            <a:rot lat="0" lon="0" rev="7500000"/>
          </a:lightRig>
        </a:scene3d>
        <a:sp3d z="-152400" extrusionH="63500" prstMaterial="dkEdge">
          <a:bevelT w="124450" h="1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28575" tIns="19050" rIns="28575" bIns="19050" numCol="1" spcCol="1270" anchor="ctr" anchorCtr="0">
          <a:noAutofit/>
        </a:bodyPr>
        <a:lstStyle/>
        <a:p>
          <a:pPr marL="0" lvl="0" indent="0" algn="ctr" defTabSz="666750">
            <a:lnSpc>
              <a:spcPct val="90000"/>
            </a:lnSpc>
            <a:spcBef>
              <a:spcPct val="0"/>
            </a:spcBef>
            <a:spcAft>
              <a:spcPct val="35000"/>
            </a:spcAft>
            <a:buNone/>
          </a:pPr>
          <a:r>
            <a:rPr lang="en-SG" sz="1500" b="1" i="0" kern="1200"/>
            <a:t>Drop the missing values</a:t>
          </a:r>
          <a:endParaRPr lang="en-SG" sz="1500" b="1" kern="1200"/>
        </a:p>
      </dsp:txBody>
      <dsp:txXfrm>
        <a:off x="4402936" y="4882385"/>
        <a:ext cx="1990284" cy="1215564"/>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27938F-9E77-4E45-A8AA-D8D26CA0C4FF}">
      <dsp:nvSpPr>
        <dsp:cNvPr id="0" name=""/>
        <dsp:cNvSpPr/>
      </dsp:nvSpPr>
      <dsp:spPr>
        <a:xfrm>
          <a:off x="533738" y="1326"/>
          <a:ext cx="2583444" cy="1291722"/>
        </a:xfrm>
        <a:prstGeom prst="roundRect">
          <a:avLst>
            <a:gd name="adj" fmla="val 10000"/>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8580" tIns="45720" rIns="68580" bIns="45720" numCol="1" spcCol="1270" anchor="ctr" anchorCtr="0">
          <a:noAutofit/>
        </a:bodyPr>
        <a:lstStyle/>
        <a:p>
          <a:pPr marL="0" lvl="0" indent="0" algn="ctr" defTabSz="1600200">
            <a:lnSpc>
              <a:spcPct val="90000"/>
            </a:lnSpc>
            <a:spcBef>
              <a:spcPct val="0"/>
            </a:spcBef>
            <a:spcAft>
              <a:spcPct val="35000"/>
            </a:spcAft>
            <a:buNone/>
          </a:pPr>
          <a:r>
            <a:rPr lang="en-SG" sz="3600" b="1" i="0" kern="1200" dirty="0"/>
            <a:t> Power and Engine</a:t>
          </a:r>
          <a:endParaRPr lang="en-SG" sz="3600" kern="1200" dirty="0"/>
        </a:p>
      </dsp:txBody>
      <dsp:txXfrm>
        <a:off x="571571" y="39159"/>
        <a:ext cx="2507778" cy="1216056"/>
      </dsp:txXfrm>
    </dsp:sp>
    <dsp:sp modelId="{2ECF73AF-2BBE-4549-AD4C-8336DAB32807}">
      <dsp:nvSpPr>
        <dsp:cNvPr id="0" name=""/>
        <dsp:cNvSpPr/>
      </dsp:nvSpPr>
      <dsp:spPr>
        <a:xfrm>
          <a:off x="792082" y="1293048"/>
          <a:ext cx="258344" cy="968791"/>
        </a:xfrm>
        <a:custGeom>
          <a:avLst/>
          <a:gdLst/>
          <a:ahLst/>
          <a:cxnLst/>
          <a:rect l="0" t="0" r="0" b="0"/>
          <a:pathLst>
            <a:path>
              <a:moveTo>
                <a:pt x="0" y="0"/>
              </a:moveTo>
              <a:lnTo>
                <a:pt x="0" y="968791"/>
              </a:lnTo>
              <a:lnTo>
                <a:pt x="258344" y="968791"/>
              </a:lnTo>
            </a:path>
          </a:pathLst>
        </a:custGeom>
        <a:noFill/>
        <a:ln w="12700" cap="flat" cmpd="sng" algn="ctr">
          <a:solidFill>
            <a:schemeClr val="accent3">
              <a:shade val="60000"/>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46CBCBC0-8E68-476B-B956-B0BFE685AA69}">
      <dsp:nvSpPr>
        <dsp:cNvPr id="0" name=""/>
        <dsp:cNvSpPr/>
      </dsp:nvSpPr>
      <dsp:spPr>
        <a:xfrm>
          <a:off x="1050427" y="1615979"/>
          <a:ext cx="2066755" cy="1291722"/>
        </a:xfrm>
        <a:prstGeom prst="roundRect">
          <a:avLst>
            <a:gd name="adj" fmla="val 10000"/>
          </a:avLst>
        </a:prstGeom>
        <a:solidFill>
          <a:schemeClr val="accent3">
            <a:alpha val="90000"/>
            <a:tint val="40000"/>
            <a:hueOff val="0"/>
            <a:satOff val="0"/>
            <a:lumOff val="0"/>
            <a:alphaOff val="0"/>
          </a:schemeClr>
        </a:solidFill>
        <a:ln w="6350" cap="flat" cmpd="sng" algn="ctr">
          <a:solidFill>
            <a:schemeClr val="accent3">
              <a:hueOff val="0"/>
              <a:satOff val="0"/>
              <a:lumOff val="0"/>
              <a:alphaOff val="0"/>
            </a:schemeClr>
          </a:solidFill>
          <a:prstDash val="solid"/>
          <a:miter lim="800000"/>
        </a:ln>
        <a:effectLst/>
        <a:scene3d>
          <a:camera prst="orthographicFront"/>
          <a:lightRig rig="threePt" dir="t">
            <a:rot lat="0" lon="0" rev="7500000"/>
          </a:lightRig>
        </a:scene3d>
        <a:sp3d z="-152400" extrusionH="63500" prstMaterial="dkEdge">
          <a:bevelT w="124450" h="1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en-SG" sz="2000" b="1" i="0" kern="1200" dirty="0"/>
            <a:t>36 missing values.</a:t>
          </a:r>
          <a:endParaRPr lang="en-SG" sz="2000" kern="1200" dirty="0"/>
        </a:p>
      </dsp:txBody>
      <dsp:txXfrm>
        <a:off x="1088260" y="1653812"/>
        <a:ext cx="1991089" cy="1216056"/>
      </dsp:txXfrm>
    </dsp:sp>
    <dsp:sp modelId="{6ECB67B3-516A-4DA2-83DF-DA055BBEFDF3}">
      <dsp:nvSpPr>
        <dsp:cNvPr id="0" name=""/>
        <dsp:cNvSpPr/>
      </dsp:nvSpPr>
      <dsp:spPr>
        <a:xfrm>
          <a:off x="792082" y="1293048"/>
          <a:ext cx="258344" cy="2583444"/>
        </a:xfrm>
        <a:custGeom>
          <a:avLst/>
          <a:gdLst/>
          <a:ahLst/>
          <a:cxnLst/>
          <a:rect l="0" t="0" r="0" b="0"/>
          <a:pathLst>
            <a:path>
              <a:moveTo>
                <a:pt x="0" y="0"/>
              </a:moveTo>
              <a:lnTo>
                <a:pt x="0" y="2583444"/>
              </a:lnTo>
              <a:lnTo>
                <a:pt x="258344" y="2583444"/>
              </a:lnTo>
            </a:path>
          </a:pathLst>
        </a:custGeom>
        <a:noFill/>
        <a:ln w="12700" cap="flat" cmpd="sng" algn="ctr">
          <a:solidFill>
            <a:schemeClr val="accent3">
              <a:shade val="60000"/>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194DE0B2-876B-4C98-B1CE-1EC1075C9E6B}">
      <dsp:nvSpPr>
        <dsp:cNvPr id="0" name=""/>
        <dsp:cNvSpPr/>
      </dsp:nvSpPr>
      <dsp:spPr>
        <a:xfrm>
          <a:off x="1050427" y="3230632"/>
          <a:ext cx="2066755" cy="1291722"/>
        </a:xfrm>
        <a:prstGeom prst="roundRect">
          <a:avLst>
            <a:gd name="adj" fmla="val 10000"/>
          </a:avLst>
        </a:prstGeom>
        <a:solidFill>
          <a:schemeClr val="accent3">
            <a:alpha val="90000"/>
            <a:tint val="40000"/>
            <a:hueOff val="0"/>
            <a:satOff val="0"/>
            <a:lumOff val="0"/>
            <a:alphaOff val="0"/>
          </a:schemeClr>
        </a:solidFill>
        <a:ln w="6350" cap="flat" cmpd="sng" algn="ctr">
          <a:solidFill>
            <a:schemeClr val="accent3">
              <a:hueOff val="0"/>
              <a:satOff val="0"/>
              <a:lumOff val="0"/>
              <a:alphaOff val="0"/>
            </a:schemeClr>
          </a:solidFill>
          <a:prstDash val="solid"/>
          <a:miter lim="800000"/>
        </a:ln>
        <a:effectLst/>
        <a:scene3d>
          <a:camera prst="orthographicFront"/>
          <a:lightRig rig="threePt" dir="t">
            <a:rot lat="0" lon="0" rev="7500000"/>
          </a:lightRig>
        </a:scene3d>
        <a:sp3d z="-152400" extrusionH="63500" prstMaterial="dkEdge">
          <a:bevelT w="124450" h="1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en-US" sz="2000" b="1" i="0" kern="1200" dirty="0"/>
            <a:t>Imputation with median the missing values</a:t>
          </a:r>
          <a:endParaRPr lang="en-SG" sz="2000" b="1" kern="1200" dirty="0"/>
        </a:p>
      </dsp:txBody>
      <dsp:txXfrm>
        <a:off x="1088260" y="3268465"/>
        <a:ext cx="1991089" cy="1216056"/>
      </dsp:txXfrm>
    </dsp:sp>
    <dsp:sp modelId="{5F4D3C5C-55CB-45A1-9F7D-540B1C5554AB}">
      <dsp:nvSpPr>
        <dsp:cNvPr id="0" name=""/>
        <dsp:cNvSpPr/>
      </dsp:nvSpPr>
      <dsp:spPr>
        <a:xfrm>
          <a:off x="3763044" y="1326"/>
          <a:ext cx="2583444" cy="1291722"/>
        </a:xfrm>
        <a:prstGeom prst="roundRect">
          <a:avLst>
            <a:gd name="adj" fmla="val 10000"/>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8580" tIns="45720" rIns="68580" bIns="45720" numCol="1" spcCol="1270" anchor="ctr" anchorCtr="0">
          <a:noAutofit/>
        </a:bodyPr>
        <a:lstStyle/>
        <a:p>
          <a:pPr marL="0" lvl="0" indent="0" algn="ctr" defTabSz="1600200">
            <a:lnSpc>
              <a:spcPct val="90000"/>
            </a:lnSpc>
            <a:spcBef>
              <a:spcPct val="0"/>
            </a:spcBef>
            <a:spcAft>
              <a:spcPct val="35000"/>
            </a:spcAft>
            <a:buNone/>
          </a:pPr>
          <a:r>
            <a:rPr lang="en-SG" sz="3600" b="1" i="0" kern="1200" dirty="0"/>
            <a:t>Seats</a:t>
          </a:r>
          <a:endParaRPr lang="en-SG" sz="3600" kern="1200" dirty="0"/>
        </a:p>
      </dsp:txBody>
      <dsp:txXfrm>
        <a:off x="3800877" y="39159"/>
        <a:ext cx="2507778" cy="1216056"/>
      </dsp:txXfrm>
    </dsp:sp>
    <dsp:sp modelId="{B927A7B5-A79B-4FE7-8C87-463A4407029D}">
      <dsp:nvSpPr>
        <dsp:cNvPr id="0" name=""/>
        <dsp:cNvSpPr/>
      </dsp:nvSpPr>
      <dsp:spPr>
        <a:xfrm>
          <a:off x="4021388" y="1293048"/>
          <a:ext cx="258344" cy="968791"/>
        </a:xfrm>
        <a:custGeom>
          <a:avLst/>
          <a:gdLst/>
          <a:ahLst/>
          <a:cxnLst/>
          <a:rect l="0" t="0" r="0" b="0"/>
          <a:pathLst>
            <a:path>
              <a:moveTo>
                <a:pt x="0" y="0"/>
              </a:moveTo>
              <a:lnTo>
                <a:pt x="0" y="968791"/>
              </a:lnTo>
              <a:lnTo>
                <a:pt x="258344" y="968791"/>
              </a:lnTo>
            </a:path>
          </a:pathLst>
        </a:custGeom>
        <a:noFill/>
        <a:ln w="12700" cap="flat" cmpd="sng" algn="ctr">
          <a:solidFill>
            <a:schemeClr val="accent3">
              <a:shade val="60000"/>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4E29F616-F879-46E9-93FB-C63C767D5536}">
      <dsp:nvSpPr>
        <dsp:cNvPr id="0" name=""/>
        <dsp:cNvSpPr/>
      </dsp:nvSpPr>
      <dsp:spPr>
        <a:xfrm>
          <a:off x="4279732" y="1615979"/>
          <a:ext cx="2066755" cy="1291722"/>
        </a:xfrm>
        <a:prstGeom prst="roundRect">
          <a:avLst>
            <a:gd name="adj" fmla="val 10000"/>
          </a:avLst>
        </a:prstGeom>
        <a:solidFill>
          <a:schemeClr val="accent3">
            <a:alpha val="90000"/>
            <a:tint val="40000"/>
            <a:hueOff val="0"/>
            <a:satOff val="0"/>
            <a:lumOff val="0"/>
            <a:alphaOff val="0"/>
          </a:schemeClr>
        </a:solidFill>
        <a:ln w="6350" cap="flat" cmpd="sng" algn="ctr">
          <a:solidFill>
            <a:schemeClr val="accent3">
              <a:hueOff val="0"/>
              <a:satOff val="0"/>
              <a:lumOff val="0"/>
              <a:alphaOff val="0"/>
            </a:schemeClr>
          </a:solidFill>
          <a:prstDash val="solid"/>
          <a:miter lim="800000"/>
        </a:ln>
        <a:effectLst/>
        <a:scene3d>
          <a:camera prst="orthographicFront"/>
          <a:lightRig rig="threePt" dir="t">
            <a:rot lat="0" lon="0" rev="7500000"/>
          </a:lightRig>
        </a:scene3d>
        <a:sp3d z="-152400" extrusionH="63500" prstMaterial="dkEdge">
          <a:bevelT w="124450" h="1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en-SG" sz="2000" b="1" i="0" kern="1200" dirty="0"/>
            <a:t>42 missing values.</a:t>
          </a:r>
          <a:endParaRPr lang="en-SG" sz="2000" b="1" kern="1200" dirty="0"/>
        </a:p>
      </dsp:txBody>
      <dsp:txXfrm>
        <a:off x="4317565" y="1653812"/>
        <a:ext cx="1991089" cy="1216056"/>
      </dsp:txXfrm>
    </dsp:sp>
    <dsp:sp modelId="{8FB6B2A5-919A-42C3-94DB-D289A03D6205}">
      <dsp:nvSpPr>
        <dsp:cNvPr id="0" name=""/>
        <dsp:cNvSpPr/>
      </dsp:nvSpPr>
      <dsp:spPr>
        <a:xfrm>
          <a:off x="4021388" y="1293048"/>
          <a:ext cx="258344" cy="2583444"/>
        </a:xfrm>
        <a:custGeom>
          <a:avLst/>
          <a:gdLst/>
          <a:ahLst/>
          <a:cxnLst/>
          <a:rect l="0" t="0" r="0" b="0"/>
          <a:pathLst>
            <a:path>
              <a:moveTo>
                <a:pt x="0" y="0"/>
              </a:moveTo>
              <a:lnTo>
                <a:pt x="0" y="2583444"/>
              </a:lnTo>
              <a:lnTo>
                <a:pt x="258344" y="2583444"/>
              </a:lnTo>
            </a:path>
          </a:pathLst>
        </a:custGeom>
        <a:noFill/>
        <a:ln w="12700" cap="flat" cmpd="sng" algn="ctr">
          <a:solidFill>
            <a:schemeClr val="accent3">
              <a:shade val="60000"/>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706454E8-F57E-4CDA-A17F-3321102ED42A}">
      <dsp:nvSpPr>
        <dsp:cNvPr id="0" name=""/>
        <dsp:cNvSpPr/>
      </dsp:nvSpPr>
      <dsp:spPr>
        <a:xfrm>
          <a:off x="4279732" y="3230632"/>
          <a:ext cx="2066755" cy="1291722"/>
        </a:xfrm>
        <a:prstGeom prst="roundRect">
          <a:avLst>
            <a:gd name="adj" fmla="val 10000"/>
          </a:avLst>
        </a:prstGeom>
        <a:solidFill>
          <a:schemeClr val="accent3">
            <a:alpha val="90000"/>
            <a:tint val="40000"/>
            <a:hueOff val="0"/>
            <a:satOff val="0"/>
            <a:lumOff val="0"/>
            <a:alphaOff val="0"/>
          </a:schemeClr>
        </a:solidFill>
        <a:ln w="6350" cap="flat" cmpd="sng" algn="ctr">
          <a:solidFill>
            <a:schemeClr val="accent3">
              <a:hueOff val="0"/>
              <a:satOff val="0"/>
              <a:lumOff val="0"/>
              <a:alphaOff val="0"/>
            </a:schemeClr>
          </a:solidFill>
          <a:prstDash val="solid"/>
          <a:miter lim="800000"/>
        </a:ln>
        <a:effectLst/>
        <a:scene3d>
          <a:camera prst="orthographicFront"/>
          <a:lightRig rig="threePt" dir="t">
            <a:rot lat="0" lon="0" rev="7500000"/>
          </a:lightRig>
        </a:scene3d>
        <a:sp3d z="-152400" extrusionH="63500" prstMaterial="dkEdge">
          <a:bevelT w="124450" h="1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en-US" sz="2000" b="1" i="0" kern="1200" dirty="0"/>
            <a:t>Impute the missing values with mode</a:t>
          </a:r>
          <a:endParaRPr lang="en-SG" sz="2000" b="1" kern="1200" dirty="0"/>
        </a:p>
      </dsp:txBody>
      <dsp:txXfrm>
        <a:off x="4317565" y="3268465"/>
        <a:ext cx="1991089" cy="1216056"/>
      </dsp:txXfrm>
    </dsp:sp>
    <dsp:sp modelId="{FD16C95A-46C4-4D7E-BF2B-18F14169CE39}">
      <dsp:nvSpPr>
        <dsp:cNvPr id="0" name=""/>
        <dsp:cNvSpPr/>
      </dsp:nvSpPr>
      <dsp:spPr>
        <a:xfrm>
          <a:off x="4021388" y="1293048"/>
          <a:ext cx="258344" cy="4198097"/>
        </a:xfrm>
        <a:custGeom>
          <a:avLst/>
          <a:gdLst/>
          <a:ahLst/>
          <a:cxnLst/>
          <a:rect l="0" t="0" r="0" b="0"/>
          <a:pathLst>
            <a:path>
              <a:moveTo>
                <a:pt x="0" y="0"/>
              </a:moveTo>
              <a:lnTo>
                <a:pt x="0" y="4198097"/>
              </a:lnTo>
              <a:lnTo>
                <a:pt x="258344" y="4198097"/>
              </a:lnTo>
            </a:path>
          </a:pathLst>
        </a:custGeom>
        <a:noFill/>
        <a:ln w="12700" cap="flat" cmpd="sng" algn="ctr">
          <a:solidFill>
            <a:schemeClr val="accent3">
              <a:shade val="60000"/>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FFAB2BC4-4655-4EB2-B5C9-A64067787284}">
      <dsp:nvSpPr>
        <dsp:cNvPr id="0" name=""/>
        <dsp:cNvSpPr/>
      </dsp:nvSpPr>
      <dsp:spPr>
        <a:xfrm>
          <a:off x="4279732" y="4845285"/>
          <a:ext cx="2066755" cy="1291722"/>
        </a:xfrm>
        <a:prstGeom prst="roundRect">
          <a:avLst>
            <a:gd name="adj" fmla="val 10000"/>
          </a:avLst>
        </a:prstGeom>
        <a:solidFill>
          <a:schemeClr val="accent3">
            <a:alpha val="90000"/>
            <a:tint val="40000"/>
            <a:hueOff val="0"/>
            <a:satOff val="0"/>
            <a:lumOff val="0"/>
            <a:alphaOff val="0"/>
          </a:schemeClr>
        </a:solidFill>
        <a:ln w="6350" cap="flat" cmpd="sng" algn="ctr">
          <a:solidFill>
            <a:schemeClr val="accent3">
              <a:hueOff val="0"/>
              <a:satOff val="0"/>
              <a:lumOff val="0"/>
              <a:alphaOff val="0"/>
            </a:schemeClr>
          </a:solidFill>
          <a:prstDash val="solid"/>
          <a:miter lim="800000"/>
        </a:ln>
        <a:effectLst/>
        <a:scene3d>
          <a:camera prst="orthographicFront"/>
          <a:lightRig rig="threePt" dir="t">
            <a:rot lat="0" lon="0" rev="7500000"/>
          </a:lightRig>
        </a:scene3d>
        <a:sp3d z="-152400" extrusionH="63500" prstMaterial="dkEdge">
          <a:bevelT w="124450" h="1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en-SG" sz="2000" b="1" i="0" kern="1200" dirty="0"/>
            <a:t>Mode : </a:t>
          </a:r>
          <a:r>
            <a:rPr lang="en-US" sz="2000" b="1" i="0" kern="1200" dirty="0"/>
            <a:t>A number that appears most often </a:t>
          </a:r>
          <a:endParaRPr lang="en-SG" sz="2000" b="1" kern="1200" dirty="0"/>
        </a:p>
      </dsp:txBody>
      <dsp:txXfrm>
        <a:off x="4317565" y="4883118"/>
        <a:ext cx="1991089" cy="1216056"/>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27938F-9E77-4E45-A8AA-D8D26CA0C4FF}">
      <dsp:nvSpPr>
        <dsp:cNvPr id="0" name=""/>
        <dsp:cNvSpPr/>
      </dsp:nvSpPr>
      <dsp:spPr>
        <a:xfrm>
          <a:off x="996055" y="3154"/>
          <a:ext cx="2247687" cy="1123843"/>
        </a:xfrm>
        <a:prstGeom prst="roundRect">
          <a:avLst>
            <a:gd name="adj" fmla="val 10000"/>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12395" tIns="74930" rIns="112395" bIns="74930" numCol="1" spcCol="1270" anchor="ctr" anchorCtr="0">
          <a:noAutofit/>
        </a:bodyPr>
        <a:lstStyle/>
        <a:p>
          <a:pPr marL="0" lvl="0" indent="0" algn="ctr" defTabSz="2622550">
            <a:lnSpc>
              <a:spcPct val="90000"/>
            </a:lnSpc>
            <a:spcBef>
              <a:spcPct val="0"/>
            </a:spcBef>
            <a:spcAft>
              <a:spcPct val="35000"/>
            </a:spcAft>
            <a:buNone/>
          </a:pPr>
          <a:r>
            <a:rPr lang="en-SG" sz="5900" b="1" kern="1200" dirty="0"/>
            <a:t>Seats</a:t>
          </a:r>
        </a:p>
      </dsp:txBody>
      <dsp:txXfrm>
        <a:off x="1028971" y="36070"/>
        <a:ext cx="2181855" cy="1058011"/>
      </dsp:txXfrm>
    </dsp:sp>
    <dsp:sp modelId="{2ECF73AF-2BBE-4549-AD4C-8336DAB32807}">
      <dsp:nvSpPr>
        <dsp:cNvPr id="0" name=""/>
        <dsp:cNvSpPr/>
      </dsp:nvSpPr>
      <dsp:spPr>
        <a:xfrm>
          <a:off x="1220824" y="1126998"/>
          <a:ext cx="213584" cy="787701"/>
        </a:xfrm>
        <a:custGeom>
          <a:avLst/>
          <a:gdLst/>
          <a:ahLst/>
          <a:cxnLst/>
          <a:rect l="0" t="0" r="0" b="0"/>
          <a:pathLst>
            <a:path>
              <a:moveTo>
                <a:pt x="0" y="0"/>
              </a:moveTo>
              <a:lnTo>
                <a:pt x="0" y="787701"/>
              </a:lnTo>
              <a:lnTo>
                <a:pt x="213584" y="787701"/>
              </a:lnTo>
            </a:path>
          </a:pathLst>
        </a:custGeom>
        <a:noFill/>
        <a:ln w="12700" cap="flat" cmpd="sng" algn="ctr">
          <a:solidFill>
            <a:schemeClr val="accent3">
              <a:shade val="60000"/>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46CBCBC0-8E68-476B-B956-B0BFE685AA69}">
      <dsp:nvSpPr>
        <dsp:cNvPr id="0" name=""/>
        <dsp:cNvSpPr/>
      </dsp:nvSpPr>
      <dsp:spPr>
        <a:xfrm>
          <a:off x="1434408" y="1352778"/>
          <a:ext cx="1798149" cy="1123843"/>
        </a:xfrm>
        <a:prstGeom prst="roundRect">
          <a:avLst>
            <a:gd name="adj" fmla="val 10000"/>
          </a:avLst>
        </a:prstGeom>
        <a:solidFill>
          <a:schemeClr val="accent3">
            <a:alpha val="90000"/>
            <a:tint val="40000"/>
            <a:hueOff val="0"/>
            <a:satOff val="0"/>
            <a:lumOff val="0"/>
            <a:alphaOff val="0"/>
          </a:schemeClr>
        </a:solidFill>
        <a:ln w="6350" cap="flat" cmpd="sng" algn="ctr">
          <a:solidFill>
            <a:schemeClr val="accent3">
              <a:hueOff val="0"/>
              <a:satOff val="0"/>
              <a:lumOff val="0"/>
              <a:alphaOff val="0"/>
            </a:schemeClr>
          </a:solidFill>
          <a:prstDash val="solid"/>
          <a:miter lim="800000"/>
        </a:ln>
        <a:effectLst/>
        <a:scene3d>
          <a:camera prst="orthographicFront"/>
          <a:lightRig rig="threePt" dir="t">
            <a:rot lat="0" lon="0" rev="7500000"/>
          </a:lightRig>
        </a:scene3d>
        <a:sp3d z="-152400" extrusionH="63500" prstMaterial="dkEdge">
          <a:bevelT w="124450" h="1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28575" tIns="19050" rIns="28575" bIns="19050" numCol="1" spcCol="1270" anchor="ctr" anchorCtr="0">
          <a:noAutofit/>
        </a:bodyPr>
        <a:lstStyle/>
        <a:p>
          <a:pPr marL="0" lvl="0" indent="0" algn="ctr" defTabSz="666750">
            <a:lnSpc>
              <a:spcPct val="90000"/>
            </a:lnSpc>
            <a:spcBef>
              <a:spcPct val="0"/>
            </a:spcBef>
            <a:spcAft>
              <a:spcPct val="35000"/>
            </a:spcAft>
            <a:buNone/>
          </a:pPr>
          <a:r>
            <a:rPr lang="en-US" sz="1500" b="1" i="0" kern="1200" dirty="0">
              <a:solidFill>
                <a:srgbClr val="000000"/>
              </a:solidFill>
              <a:effectLst/>
              <a:latin typeface="Helvetica Neue"/>
            </a:rPr>
            <a:t>Inspection of cars with zero seats </a:t>
          </a:r>
          <a:endParaRPr lang="en-SG" sz="1500" b="1" kern="1200" dirty="0"/>
        </a:p>
      </dsp:txBody>
      <dsp:txXfrm>
        <a:off x="1467324" y="1385694"/>
        <a:ext cx="1732317" cy="1058011"/>
      </dsp:txXfrm>
    </dsp:sp>
    <dsp:sp modelId="{6ECB67B3-516A-4DA2-83DF-DA055BBEFDF3}">
      <dsp:nvSpPr>
        <dsp:cNvPr id="0" name=""/>
        <dsp:cNvSpPr/>
      </dsp:nvSpPr>
      <dsp:spPr>
        <a:xfrm>
          <a:off x="1220824" y="1126998"/>
          <a:ext cx="224768" cy="2202699"/>
        </a:xfrm>
        <a:custGeom>
          <a:avLst/>
          <a:gdLst/>
          <a:ahLst/>
          <a:cxnLst/>
          <a:rect l="0" t="0" r="0" b="0"/>
          <a:pathLst>
            <a:path>
              <a:moveTo>
                <a:pt x="0" y="0"/>
              </a:moveTo>
              <a:lnTo>
                <a:pt x="0" y="2202699"/>
              </a:lnTo>
              <a:lnTo>
                <a:pt x="224768" y="2202699"/>
              </a:lnTo>
            </a:path>
          </a:pathLst>
        </a:custGeom>
        <a:noFill/>
        <a:ln w="12700" cap="flat" cmpd="sng" algn="ctr">
          <a:solidFill>
            <a:schemeClr val="accent3">
              <a:shade val="60000"/>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194DE0B2-876B-4C98-B1CE-1EC1075C9E6B}">
      <dsp:nvSpPr>
        <dsp:cNvPr id="0" name=""/>
        <dsp:cNvSpPr/>
      </dsp:nvSpPr>
      <dsp:spPr>
        <a:xfrm>
          <a:off x="1445593" y="2767776"/>
          <a:ext cx="1798149" cy="1123843"/>
        </a:xfrm>
        <a:prstGeom prst="roundRect">
          <a:avLst>
            <a:gd name="adj" fmla="val 10000"/>
          </a:avLst>
        </a:prstGeom>
        <a:solidFill>
          <a:schemeClr val="accent3">
            <a:alpha val="90000"/>
            <a:tint val="40000"/>
            <a:hueOff val="0"/>
            <a:satOff val="0"/>
            <a:lumOff val="0"/>
            <a:alphaOff val="0"/>
          </a:schemeClr>
        </a:solidFill>
        <a:ln w="6350" cap="flat" cmpd="sng" algn="ctr">
          <a:solidFill>
            <a:schemeClr val="accent3">
              <a:hueOff val="0"/>
              <a:satOff val="0"/>
              <a:lumOff val="0"/>
              <a:alphaOff val="0"/>
            </a:schemeClr>
          </a:solidFill>
          <a:prstDash val="solid"/>
          <a:miter lim="800000"/>
        </a:ln>
        <a:effectLst/>
        <a:scene3d>
          <a:camera prst="orthographicFront"/>
          <a:lightRig rig="threePt" dir="t">
            <a:rot lat="0" lon="0" rev="7500000"/>
          </a:lightRig>
        </a:scene3d>
        <a:sp3d z="-152400" extrusionH="63500" prstMaterial="dkEdge">
          <a:bevelT w="124450" h="1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28575" tIns="19050" rIns="28575" bIns="19050" numCol="1" spcCol="1270" anchor="ctr" anchorCtr="0">
          <a:noAutofit/>
        </a:bodyPr>
        <a:lstStyle/>
        <a:p>
          <a:pPr marL="0" lvl="0" indent="0" algn="ctr" defTabSz="666750">
            <a:lnSpc>
              <a:spcPct val="90000"/>
            </a:lnSpc>
            <a:spcBef>
              <a:spcPct val="0"/>
            </a:spcBef>
            <a:spcAft>
              <a:spcPct val="35000"/>
            </a:spcAft>
            <a:buNone/>
          </a:pPr>
          <a:r>
            <a:rPr lang="it-IT" sz="1500" b="1" i="0" kern="1200" dirty="0">
              <a:solidFill>
                <a:srgbClr val="000000"/>
              </a:solidFill>
              <a:effectLst/>
              <a:latin typeface="Helvetica Neue"/>
            </a:rPr>
            <a:t>Audi A4 3.2 FSI Tiptronic Quattro</a:t>
          </a:r>
          <a:endParaRPr lang="en-SG" sz="1500" b="1" kern="1200" dirty="0"/>
        </a:p>
      </dsp:txBody>
      <dsp:txXfrm>
        <a:off x="1478509" y="2800692"/>
        <a:ext cx="1732317" cy="1058011"/>
      </dsp:txXfrm>
    </dsp:sp>
    <dsp:sp modelId="{DDB3347A-C0CB-44A1-8BAC-D7BE7B0ED5C1}">
      <dsp:nvSpPr>
        <dsp:cNvPr id="0" name=""/>
        <dsp:cNvSpPr/>
      </dsp:nvSpPr>
      <dsp:spPr>
        <a:xfrm>
          <a:off x="1220824" y="1126998"/>
          <a:ext cx="224768" cy="3652491"/>
        </a:xfrm>
        <a:custGeom>
          <a:avLst/>
          <a:gdLst/>
          <a:ahLst/>
          <a:cxnLst/>
          <a:rect l="0" t="0" r="0" b="0"/>
          <a:pathLst>
            <a:path>
              <a:moveTo>
                <a:pt x="0" y="0"/>
              </a:moveTo>
              <a:lnTo>
                <a:pt x="0" y="3652491"/>
              </a:lnTo>
              <a:lnTo>
                <a:pt x="224768" y="3652491"/>
              </a:lnTo>
            </a:path>
          </a:pathLst>
        </a:custGeom>
        <a:noFill/>
        <a:ln w="12700" cap="flat" cmpd="sng" algn="ctr">
          <a:solidFill>
            <a:schemeClr val="accent3">
              <a:shade val="60000"/>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7C27A4BB-0321-4A54-BAE6-BAE80128BCE0}">
      <dsp:nvSpPr>
        <dsp:cNvPr id="0" name=""/>
        <dsp:cNvSpPr/>
      </dsp:nvSpPr>
      <dsp:spPr>
        <a:xfrm>
          <a:off x="1445593" y="4217568"/>
          <a:ext cx="1798149" cy="1123843"/>
        </a:xfrm>
        <a:prstGeom prst="roundRect">
          <a:avLst>
            <a:gd name="adj" fmla="val 10000"/>
          </a:avLst>
        </a:prstGeom>
        <a:solidFill>
          <a:schemeClr val="accent3">
            <a:alpha val="90000"/>
            <a:tint val="40000"/>
            <a:hueOff val="0"/>
            <a:satOff val="0"/>
            <a:lumOff val="0"/>
            <a:alphaOff val="0"/>
          </a:schemeClr>
        </a:solidFill>
        <a:ln w="6350" cap="flat" cmpd="sng" algn="ctr">
          <a:solidFill>
            <a:schemeClr val="accent3">
              <a:hueOff val="0"/>
              <a:satOff val="0"/>
              <a:lumOff val="0"/>
              <a:alphaOff val="0"/>
            </a:schemeClr>
          </a:solidFill>
          <a:prstDash val="solid"/>
          <a:miter lim="800000"/>
        </a:ln>
        <a:effectLst/>
        <a:scene3d>
          <a:camera prst="orthographicFront"/>
          <a:lightRig rig="threePt" dir="t">
            <a:rot lat="0" lon="0" rev="7500000"/>
          </a:lightRig>
        </a:scene3d>
        <a:sp3d z="-152400" extrusionH="63500" prstMaterial="dkEdge">
          <a:bevelT w="124450" h="1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28575" tIns="19050" rIns="28575" bIns="19050" numCol="1" spcCol="1270" anchor="ctr" anchorCtr="0">
          <a:noAutofit/>
        </a:bodyPr>
        <a:lstStyle/>
        <a:p>
          <a:pPr marL="0" lvl="0" indent="0" algn="ctr" defTabSz="666750">
            <a:lnSpc>
              <a:spcPct val="90000"/>
            </a:lnSpc>
            <a:spcBef>
              <a:spcPct val="0"/>
            </a:spcBef>
            <a:spcAft>
              <a:spcPct val="35000"/>
            </a:spcAft>
            <a:buNone/>
          </a:pPr>
          <a:r>
            <a:rPr lang="en-US" sz="1500" b="1" i="0" kern="1200">
              <a:solidFill>
                <a:srgbClr val="000000"/>
              </a:solidFill>
              <a:effectLst/>
              <a:latin typeface="Helvetica Neue"/>
            </a:rPr>
            <a:t>Replace the car seat with 2 seated</a:t>
          </a:r>
          <a:endParaRPr lang="en-US" sz="1500" b="1" i="0" kern="1200" dirty="0">
            <a:solidFill>
              <a:srgbClr val="000000"/>
            </a:solidFill>
            <a:effectLst/>
            <a:latin typeface="Helvetica Neue"/>
          </a:endParaRPr>
        </a:p>
      </dsp:txBody>
      <dsp:txXfrm>
        <a:off x="1478509" y="4250484"/>
        <a:ext cx="1732317" cy="1058011"/>
      </dsp:txXfrm>
    </dsp:sp>
    <dsp:sp modelId="{5F4D3C5C-55CB-45A1-9F7D-540B1C5554AB}">
      <dsp:nvSpPr>
        <dsp:cNvPr id="0" name=""/>
        <dsp:cNvSpPr/>
      </dsp:nvSpPr>
      <dsp:spPr>
        <a:xfrm>
          <a:off x="3805664" y="3154"/>
          <a:ext cx="2247687" cy="1123843"/>
        </a:xfrm>
        <a:prstGeom prst="roundRect">
          <a:avLst>
            <a:gd name="adj" fmla="val 10000"/>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12395" tIns="74930" rIns="112395" bIns="74930" numCol="1" spcCol="1270" anchor="ctr" anchorCtr="0">
          <a:noAutofit/>
        </a:bodyPr>
        <a:lstStyle/>
        <a:p>
          <a:pPr marL="0" lvl="0" indent="0" algn="ctr" defTabSz="2622550">
            <a:lnSpc>
              <a:spcPct val="90000"/>
            </a:lnSpc>
            <a:spcBef>
              <a:spcPct val="0"/>
            </a:spcBef>
            <a:spcAft>
              <a:spcPct val="35000"/>
            </a:spcAft>
            <a:buNone/>
          </a:pPr>
          <a:r>
            <a:rPr lang="en-SG" sz="5900" b="1" i="0" kern="1200" dirty="0"/>
            <a:t>Price</a:t>
          </a:r>
          <a:endParaRPr lang="en-SG" sz="5900" b="1" kern="1200" dirty="0"/>
        </a:p>
      </dsp:txBody>
      <dsp:txXfrm>
        <a:off x="3838580" y="36070"/>
        <a:ext cx="2181855" cy="1058011"/>
      </dsp:txXfrm>
    </dsp:sp>
    <dsp:sp modelId="{B927A7B5-A79B-4FE7-8C87-463A4407029D}">
      <dsp:nvSpPr>
        <dsp:cNvPr id="0" name=""/>
        <dsp:cNvSpPr/>
      </dsp:nvSpPr>
      <dsp:spPr>
        <a:xfrm>
          <a:off x="4030433" y="1126998"/>
          <a:ext cx="215346" cy="832262"/>
        </a:xfrm>
        <a:custGeom>
          <a:avLst/>
          <a:gdLst/>
          <a:ahLst/>
          <a:cxnLst/>
          <a:rect l="0" t="0" r="0" b="0"/>
          <a:pathLst>
            <a:path>
              <a:moveTo>
                <a:pt x="0" y="0"/>
              </a:moveTo>
              <a:lnTo>
                <a:pt x="0" y="832262"/>
              </a:lnTo>
              <a:lnTo>
                <a:pt x="215346" y="832262"/>
              </a:lnTo>
            </a:path>
          </a:pathLst>
        </a:custGeom>
        <a:noFill/>
        <a:ln w="12700" cap="flat" cmpd="sng" algn="ctr">
          <a:solidFill>
            <a:schemeClr val="accent3">
              <a:shade val="60000"/>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4E29F616-F879-46E9-93FB-C63C767D5536}">
      <dsp:nvSpPr>
        <dsp:cNvPr id="0" name=""/>
        <dsp:cNvSpPr/>
      </dsp:nvSpPr>
      <dsp:spPr>
        <a:xfrm>
          <a:off x="4245780" y="1397339"/>
          <a:ext cx="1798149" cy="1123843"/>
        </a:xfrm>
        <a:prstGeom prst="roundRect">
          <a:avLst>
            <a:gd name="adj" fmla="val 10000"/>
          </a:avLst>
        </a:prstGeom>
        <a:solidFill>
          <a:schemeClr val="accent3">
            <a:alpha val="90000"/>
            <a:tint val="40000"/>
            <a:hueOff val="0"/>
            <a:satOff val="0"/>
            <a:lumOff val="0"/>
            <a:alphaOff val="0"/>
          </a:schemeClr>
        </a:solidFill>
        <a:ln w="6350" cap="flat" cmpd="sng" algn="ctr">
          <a:solidFill>
            <a:schemeClr val="accent3">
              <a:hueOff val="0"/>
              <a:satOff val="0"/>
              <a:lumOff val="0"/>
              <a:alphaOff val="0"/>
            </a:schemeClr>
          </a:solidFill>
          <a:prstDash val="solid"/>
          <a:miter lim="800000"/>
        </a:ln>
        <a:effectLst/>
        <a:scene3d>
          <a:camera prst="orthographicFront"/>
          <a:lightRig rig="threePt" dir="t">
            <a:rot lat="0" lon="0" rev="7500000"/>
          </a:lightRig>
        </a:scene3d>
        <a:sp3d z="-152400" extrusionH="63500" prstMaterial="dkEdge">
          <a:bevelT w="124450" h="1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28575" tIns="19050" rIns="28575" bIns="19050" numCol="1" spcCol="1270" anchor="ctr" anchorCtr="0">
          <a:noAutofit/>
        </a:bodyPr>
        <a:lstStyle/>
        <a:p>
          <a:pPr marL="0" lvl="0" indent="0" algn="ctr" defTabSz="666750">
            <a:lnSpc>
              <a:spcPct val="90000"/>
            </a:lnSpc>
            <a:spcBef>
              <a:spcPct val="0"/>
            </a:spcBef>
            <a:spcAft>
              <a:spcPct val="35000"/>
            </a:spcAft>
            <a:buNone/>
          </a:pPr>
          <a:r>
            <a:rPr lang="en-SG" sz="1500" b="1" kern="1200" dirty="0"/>
            <a:t>160 Lakh</a:t>
          </a:r>
        </a:p>
        <a:p>
          <a:pPr marL="0" lvl="0" indent="0" algn="ctr" defTabSz="666750">
            <a:lnSpc>
              <a:spcPct val="90000"/>
            </a:lnSpc>
            <a:spcBef>
              <a:spcPct val="0"/>
            </a:spcBef>
            <a:spcAft>
              <a:spcPct val="35000"/>
            </a:spcAft>
            <a:buNone/>
          </a:pPr>
          <a:r>
            <a:rPr lang="en-SG" sz="1500" b="1" i="0" kern="1200" dirty="0"/>
            <a:t>Land Rover Range Rover 3.0 Diesel LWB Vogue</a:t>
          </a:r>
          <a:endParaRPr lang="en-SG" sz="1500" b="1" kern="1200" dirty="0"/>
        </a:p>
      </dsp:txBody>
      <dsp:txXfrm>
        <a:off x="4278696" y="1430255"/>
        <a:ext cx="1732317" cy="1058011"/>
      </dsp:txXfrm>
    </dsp:sp>
    <dsp:sp modelId="{8FB6B2A5-919A-42C3-94DB-D289A03D6205}">
      <dsp:nvSpPr>
        <dsp:cNvPr id="0" name=""/>
        <dsp:cNvSpPr/>
      </dsp:nvSpPr>
      <dsp:spPr>
        <a:xfrm>
          <a:off x="4030433" y="1126998"/>
          <a:ext cx="280097" cy="2247687"/>
        </a:xfrm>
        <a:custGeom>
          <a:avLst/>
          <a:gdLst/>
          <a:ahLst/>
          <a:cxnLst/>
          <a:rect l="0" t="0" r="0" b="0"/>
          <a:pathLst>
            <a:path>
              <a:moveTo>
                <a:pt x="0" y="0"/>
              </a:moveTo>
              <a:lnTo>
                <a:pt x="0" y="2247687"/>
              </a:lnTo>
              <a:lnTo>
                <a:pt x="280097" y="2247687"/>
              </a:lnTo>
            </a:path>
          </a:pathLst>
        </a:custGeom>
        <a:noFill/>
        <a:ln w="12700" cap="flat" cmpd="sng" algn="ctr">
          <a:solidFill>
            <a:schemeClr val="accent3">
              <a:shade val="60000"/>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706454E8-F57E-4CDA-A17F-3321102ED42A}">
      <dsp:nvSpPr>
        <dsp:cNvPr id="0" name=""/>
        <dsp:cNvSpPr/>
      </dsp:nvSpPr>
      <dsp:spPr>
        <a:xfrm>
          <a:off x="4310531" y="2812763"/>
          <a:ext cx="1798149" cy="1123843"/>
        </a:xfrm>
        <a:prstGeom prst="roundRect">
          <a:avLst>
            <a:gd name="adj" fmla="val 10000"/>
          </a:avLst>
        </a:prstGeom>
        <a:solidFill>
          <a:schemeClr val="accent3">
            <a:alpha val="90000"/>
            <a:tint val="40000"/>
            <a:hueOff val="0"/>
            <a:satOff val="0"/>
            <a:lumOff val="0"/>
            <a:alphaOff val="0"/>
          </a:schemeClr>
        </a:solidFill>
        <a:ln w="6350" cap="flat" cmpd="sng" algn="ctr">
          <a:solidFill>
            <a:schemeClr val="accent3">
              <a:hueOff val="0"/>
              <a:satOff val="0"/>
              <a:lumOff val="0"/>
              <a:alphaOff val="0"/>
            </a:schemeClr>
          </a:solidFill>
          <a:prstDash val="solid"/>
          <a:miter lim="800000"/>
        </a:ln>
        <a:effectLst/>
        <a:scene3d>
          <a:camera prst="orthographicFront"/>
          <a:lightRig rig="threePt" dir="t">
            <a:rot lat="0" lon="0" rev="7500000"/>
          </a:lightRig>
        </a:scene3d>
        <a:sp3d z="-152400" extrusionH="63500" prstMaterial="dkEdge">
          <a:bevelT w="124450" h="1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28575" tIns="19050" rIns="28575" bIns="19050" numCol="1" spcCol="1270" anchor="ctr" anchorCtr="0">
          <a:noAutofit/>
        </a:bodyPr>
        <a:lstStyle/>
        <a:p>
          <a:pPr marL="0" lvl="0" indent="0" algn="ctr" defTabSz="666750">
            <a:lnSpc>
              <a:spcPct val="90000"/>
            </a:lnSpc>
            <a:spcBef>
              <a:spcPct val="0"/>
            </a:spcBef>
            <a:spcAft>
              <a:spcPct val="35000"/>
            </a:spcAft>
            <a:buNone/>
          </a:pPr>
          <a:r>
            <a:rPr lang="en-SG" sz="1500" b="1" kern="1200" dirty="0"/>
            <a:t>120 Lakh</a:t>
          </a:r>
        </a:p>
        <a:p>
          <a:pPr marL="0" lvl="0" indent="0" algn="ctr" defTabSz="666750">
            <a:lnSpc>
              <a:spcPct val="90000"/>
            </a:lnSpc>
            <a:spcBef>
              <a:spcPct val="0"/>
            </a:spcBef>
            <a:spcAft>
              <a:spcPct val="35000"/>
            </a:spcAft>
            <a:buNone/>
          </a:pPr>
          <a:r>
            <a:rPr lang="en-SG" sz="1500" b="1" kern="1200" dirty="0"/>
            <a:t>Lamborghini Gallardo Coupe</a:t>
          </a:r>
          <a:br>
            <a:rPr lang="en-SG" sz="1500" b="1" kern="1200" dirty="0"/>
          </a:br>
          <a:endParaRPr lang="en-SG" sz="1500" b="1" kern="1200" dirty="0"/>
        </a:p>
      </dsp:txBody>
      <dsp:txXfrm>
        <a:off x="4343447" y="2845679"/>
        <a:ext cx="1732317" cy="1058011"/>
      </dsp:txXfrm>
    </dsp:sp>
    <dsp:sp modelId="{3365861B-E293-4E07-A8EC-DF531C79D931}">
      <dsp:nvSpPr>
        <dsp:cNvPr id="0" name=""/>
        <dsp:cNvSpPr/>
      </dsp:nvSpPr>
      <dsp:spPr>
        <a:xfrm>
          <a:off x="4030433" y="1126998"/>
          <a:ext cx="224768" cy="3652491"/>
        </a:xfrm>
        <a:custGeom>
          <a:avLst/>
          <a:gdLst/>
          <a:ahLst/>
          <a:cxnLst/>
          <a:rect l="0" t="0" r="0" b="0"/>
          <a:pathLst>
            <a:path>
              <a:moveTo>
                <a:pt x="0" y="0"/>
              </a:moveTo>
              <a:lnTo>
                <a:pt x="0" y="3652491"/>
              </a:lnTo>
              <a:lnTo>
                <a:pt x="224768" y="3652491"/>
              </a:lnTo>
            </a:path>
          </a:pathLst>
        </a:custGeom>
        <a:noFill/>
        <a:ln w="12700" cap="flat" cmpd="sng" algn="ctr">
          <a:solidFill>
            <a:schemeClr val="accent3">
              <a:shade val="60000"/>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EF2CFDF6-9613-418A-B816-519DA21CFE88}">
      <dsp:nvSpPr>
        <dsp:cNvPr id="0" name=""/>
        <dsp:cNvSpPr/>
      </dsp:nvSpPr>
      <dsp:spPr>
        <a:xfrm>
          <a:off x="4255202" y="4217568"/>
          <a:ext cx="1798149" cy="1123843"/>
        </a:xfrm>
        <a:prstGeom prst="roundRect">
          <a:avLst>
            <a:gd name="adj" fmla="val 10000"/>
          </a:avLst>
        </a:prstGeom>
        <a:solidFill>
          <a:schemeClr val="accent3">
            <a:alpha val="90000"/>
            <a:tint val="40000"/>
            <a:hueOff val="0"/>
            <a:satOff val="0"/>
            <a:lumOff val="0"/>
            <a:alphaOff val="0"/>
          </a:schemeClr>
        </a:solidFill>
        <a:ln w="6350" cap="flat" cmpd="sng" algn="ctr">
          <a:solidFill>
            <a:schemeClr val="accent3">
              <a:hueOff val="0"/>
              <a:satOff val="0"/>
              <a:lumOff val="0"/>
              <a:alphaOff val="0"/>
            </a:schemeClr>
          </a:solidFill>
          <a:prstDash val="solid"/>
          <a:miter lim="800000"/>
        </a:ln>
        <a:effectLst/>
        <a:scene3d>
          <a:camera prst="orthographicFront"/>
          <a:lightRig rig="threePt" dir="t">
            <a:rot lat="0" lon="0" rev="7500000"/>
          </a:lightRig>
        </a:scene3d>
        <a:sp3d z="-152400" extrusionH="63500" prstMaterial="dkEdge">
          <a:bevelT w="124450" h="1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28575" tIns="19050" rIns="28575" bIns="19050" numCol="1" spcCol="1270" anchor="ctr" anchorCtr="0">
          <a:noAutofit/>
        </a:bodyPr>
        <a:lstStyle/>
        <a:p>
          <a:pPr marL="0" lvl="0" indent="0" algn="ctr" defTabSz="666750">
            <a:lnSpc>
              <a:spcPct val="90000"/>
            </a:lnSpc>
            <a:spcBef>
              <a:spcPct val="0"/>
            </a:spcBef>
            <a:spcAft>
              <a:spcPct val="35000"/>
            </a:spcAft>
            <a:buNone/>
          </a:pPr>
          <a:r>
            <a:rPr lang="en-US" sz="1500" b="1" i="0" kern="1200" dirty="0"/>
            <a:t>Let it be </a:t>
          </a:r>
        </a:p>
        <a:p>
          <a:pPr marL="0" lvl="0" indent="0" algn="ctr" defTabSz="666750">
            <a:lnSpc>
              <a:spcPct val="90000"/>
            </a:lnSpc>
            <a:spcBef>
              <a:spcPct val="0"/>
            </a:spcBef>
            <a:spcAft>
              <a:spcPct val="35000"/>
            </a:spcAft>
            <a:buNone/>
          </a:pPr>
          <a:r>
            <a:rPr lang="en-US" sz="1500" b="1" i="0" kern="1200" dirty="0"/>
            <a:t>Not surprise that we have significant outliers values.</a:t>
          </a:r>
          <a:endParaRPr lang="en-US" sz="1500" b="1" kern="1200" dirty="0"/>
        </a:p>
      </dsp:txBody>
      <dsp:txXfrm>
        <a:off x="4288118" y="4250484"/>
        <a:ext cx="1732317" cy="1058011"/>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27938F-9E77-4E45-A8AA-D8D26CA0C4FF}">
      <dsp:nvSpPr>
        <dsp:cNvPr id="0" name=""/>
        <dsp:cNvSpPr/>
      </dsp:nvSpPr>
      <dsp:spPr>
        <a:xfrm>
          <a:off x="464520" y="0"/>
          <a:ext cx="2249404" cy="1124702"/>
        </a:xfrm>
        <a:prstGeom prst="roundRect">
          <a:avLst>
            <a:gd name="adj" fmla="val 10000"/>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0960" tIns="40640" rIns="60960" bIns="40640" numCol="1" spcCol="1270" anchor="ctr" anchorCtr="0">
          <a:noAutofit/>
        </a:bodyPr>
        <a:lstStyle/>
        <a:p>
          <a:pPr marL="0" lvl="0" indent="0" algn="ctr" defTabSz="1422400">
            <a:lnSpc>
              <a:spcPct val="90000"/>
            </a:lnSpc>
            <a:spcBef>
              <a:spcPct val="0"/>
            </a:spcBef>
            <a:spcAft>
              <a:spcPct val="35000"/>
            </a:spcAft>
            <a:buNone/>
          </a:pPr>
          <a:r>
            <a:rPr lang="en-SG" sz="3200" b="1" i="0" kern="1200" dirty="0"/>
            <a:t>Kilometres Driven</a:t>
          </a:r>
          <a:endParaRPr lang="en-SG" sz="3200" b="1" kern="1200" dirty="0"/>
        </a:p>
      </dsp:txBody>
      <dsp:txXfrm>
        <a:off x="497461" y="32941"/>
        <a:ext cx="2183522" cy="1058820"/>
      </dsp:txXfrm>
    </dsp:sp>
    <dsp:sp modelId="{2ECF73AF-2BBE-4549-AD4C-8336DAB32807}">
      <dsp:nvSpPr>
        <dsp:cNvPr id="0" name=""/>
        <dsp:cNvSpPr/>
      </dsp:nvSpPr>
      <dsp:spPr>
        <a:xfrm>
          <a:off x="689461" y="1124702"/>
          <a:ext cx="181616" cy="844642"/>
        </a:xfrm>
        <a:custGeom>
          <a:avLst/>
          <a:gdLst/>
          <a:ahLst/>
          <a:cxnLst/>
          <a:rect l="0" t="0" r="0" b="0"/>
          <a:pathLst>
            <a:path>
              <a:moveTo>
                <a:pt x="0" y="0"/>
              </a:moveTo>
              <a:lnTo>
                <a:pt x="0" y="844642"/>
              </a:lnTo>
              <a:lnTo>
                <a:pt x="181616" y="844642"/>
              </a:lnTo>
            </a:path>
          </a:pathLst>
        </a:custGeom>
        <a:noFill/>
        <a:ln w="12700" cap="flat" cmpd="sng" algn="ctr">
          <a:solidFill>
            <a:schemeClr val="accent3">
              <a:shade val="60000"/>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46CBCBC0-8E68-476B-B956-B0BFE685AA69}">
      <dsp:nvSpPr>
        <dsp:cNvPr id="0" name=""/>
        <dsp:cNvSpPr/>
      </dsp:nvSpPr>
      <dsp:spPr>
        <a:xfrm>
          <a:off x="871078" y="1406993"/>
          <a:ext cx="1799523" cy="1124702"/>
        </a:xfrm>
        <a:prstGeom prst="roundRect">
          <a:avLst>
            <a:gd name="adj" fmla="val 10000"/>
          </a:avLst>
        </a:prstGeom>
        <a:solidFill>
          <a:schemeClr val="accent3">
            <a:alpha val="90000"/>
            <a:tint val="40000"/>
            <a:hueOff val="0"/>
            <a:satOff val="0"/>
            <a:lumOff val="0"/>
            <a:alphaOff val="0"/>
          </a:schemeClr>
        </a:solidFill>
        <a:ln w="6350" cap="flat" cmpd="sng" algn="ctr">
          <a:solidFill>
            <a:schemeClr val="accent3">
              <a:hueOff val="0"/>
              <a:satOff val="0"/>
              <a:lumOff val="0"/>
              <a:alphaOff val="0"/>
            </a:schemeClr>
          </a:solidFill>
          <a:prstDash val="solid"/>
          <a:miter lim="800000"/>
        </a:ln>
        <a:effectLst/>
        <a:scene3d>
          <a:camera prst="orthographicFront"/>
          <a:lightRig rig="threePt" dir="t">
            <a:rot lat="0" lon="0" rev="7500000"/>
          </a:lightRig>
        </a:scene3d>
        <a:sp3d z="-152400" extrusionH="63500" prstMaterial="dkEdge">
          <a:bevelT w="124450" h="1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US" sz="1100" b="1" i="0" kern="1200" dirty="0">
              <a:solidFill>
                <a:srgbClr val="000000"/>
              </a:solidFill>
              <a:effectLst/>
              <a:latin typeface="Helvetica Neue"/>
            </a:rPr>
            <a:t>Inspection of 6,500,000 Km driven </a:t>
          </a:r>
          <a:endParaRPr lang="en-SG" sz="1100" b="1" kern="1200" dirty="0"/>
        </a:p>
      </dsp:txBody>
      <dsp:txXfrm>
        <a:off x="904019" y="1439934"/>
        <a:ext cx="1733641" cy="1058820"/>
      </dsp:txXfrm>
    </dsp:sp>
    <dsp:sp modelId="{6ECB67B3-516A-4DA2-83DF-DA055BBEFDF3}">
      <dsp:nvSpPr>
        <dsp:cNvPr id="0" name=""/>
        <dsp:cNvSpPr/>
      </dsp:nvSpPr>
      <dsp:spPr>
        <a:xfrm>
          <a:off x="689461" y="1124702"/>
          <a:ext cx="181616" cy="2205498"/>
        </a:xfrm>
        <a:custGeom>
          <a:avLst/>
          <a:gdLst/>
          <a:ahLst/>
          <a:cxnLst/>
          <a:rect l="0" t="0" r="0" b="0"/>
          <a:pathLst>
            <a:path>
              <a:moveTo>
                <a:pt x="0" y="0"/>
              </a:moveTo>
              <a:lnTo>
                <a:pt x="0" y="2205498"/>
              </a:lnTo>
              <a:lnTo>
                <a:pt x="181616" y="2205498"/>
              </a:lnTo>
            </a:path>
          </a:pathLst>
        </a:custGeom>
        <a:noFill/>
        <a:ln w="12700" cap="flat" cmpd="sng" algn="ctr">
          <a:solidFill>
            <a:schemeClr val="accent3">
              <a:shade val="60000"/>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194DE0B2-876B-4C98-B1CE-1EC1075C9E6B}">
      <dsp:nvSpPr>
        <dsp:cNvPr id="0" name=""/>
        <dsp:cNvSpPr/>
      </dsp:nvSpPr>
      <dsp:spPr>
        <a:xfrm>
          <a:off x="871078" y="2767849"/>
          <a:ext cx="1799523" cy="1124702"/>
        </a:xfrm>
        <a:prstGeom prst="roundRect">
          <a:avLst>
            <a:gd name="adj" fmla="val 10000"/>
          </a:avLst>
        </a:prstGeom>
        <a:solidFill>
          <a:schemeClr val="accent3">
            <a:alpha val="90000"/>
            <a:tint val="40000"/>
            <a:hueOff val="0"/>
            <a:satOff val="0"/>
            <a:lumOff val="0"/>
            <a:alphaOff val="0"/>
          </a:schemeClr>
        </a:solidFill>
        <a:ln w="6350" cap="flat" cmpd="sng" algn="ctr">
          <a:solidFill>
            <a:schemeClr val="accent3">
              <a:hueOff val="0"/>
              <a:satOff val="0"/>
              <a:lumOff val="0"/>
              <a:alphaOff val="0"/>
            </a:schemeClr>
          </a:solidFill>
          <a:prstDash val="solid"/>
          <a:miter lim="800000"/>
        </a:ln>
        <a:effectLst/>
        <a:scene3d>
          <a:camera prst="orthographicFront"/>
          <a:lightRig rig="threePt" dir="t">
            <a:rot lat="0" lon="0" rev="7500000"/>
          </a:lightRig>
        </a:scene3d>
        <a:sp3d z="-152400" extrusionH="63500" prstMaterial="dkEdge">
          <a:bevelT w="124450" h="1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l" defTabSz="488950">
            <a:lnSpc>
              <a:spcPct val="90000"/>
            </a:lnSpc>
            <a:spcBef>
              <a:spcPct val="0"/>
            </a:spcBef>
            <a:spcAft>
              <a:spcPct val="35000"/>
            </a:spcAft>
            <a:buNone/>
          </a:pPr>
          <a:r>
            <a:rPr lang="en-US" sz="1100" b="1" kern="1200" dirty="0"/>
            <a:t>BMW X5 </a:t>
          </a:r>
          <a:r>
            <a:rPr lang="en-US" sz="1100" b="1" kern="1200" dirty="0" err="1"/>
            <a:t>xDrive</a:t>
          </a:r>
          <a:r>
            <a:rPr lang="en-US" sz="1100" b="1" kern="1200" dirty="0"/>
            <a:t> 30d M Sport	Chennai	2017	Diesel	Automatic	First</a:t>
          </a:r>
          <a:br>
            <a:rPr lang="en-US" sz="1100" b="1" kern="1200" dirty="0"/>
          </a:br>
          <a:endParaRPr lang="en-SG" sz="1100" b="1" kern="1200" dirty="0"/>
        </a:p>
      </dsp:txBody>
      <dsp:txXfrm>
        <a:off x="904019" y="2800790"/>
        <a:ext cx="1733641" cy="1058820"/>
      </dsp:txXfrm>
    </dsp:sp>
    <dsp:sp modelId="{DDB3347A-C0CB-44A1-8BAC-D7BE7B0ED5C1}">
      <dsp:nvSpPr>
        <dsp:cNvPr id="0" name=""/>
        <dsp:cNvSpPr/>
      </dsp:nvSpPr>
      <dsp:spPr>
        <a:xfrm>
          <a:off x="689461" y="1124702"/>
          <a:ext cx="210661" cy="3657513"/>
        </a:xfrm>
        <a:custGeom>
          <a:avLst/>
          <a:gdLst/>
          <a:ahLst/>
          <a:cxnLst/>
          <a:rect l="0" t="0" r="0" b="0"/>
          <a:pathLst>
            <a:path>
              <a:moveTo>
                <a:pt x="0" y="0"/>
              </a:moveTo>
              <a:lnTo>
                <a:pt x="0" y="3657513"/>
              </a:lnTo>
              <a:lnTo>
                <a:pt x="210661" y="3657513"/>
              </a:lnTo>
            </a:path>
          </a:pathLst>
        </a:custGeom>
        <a:noFill/>
        <a:ln w="12700" cap="flat" cmpd="sng" algn="ctr">
          <a:solidFill>
            <a:schemeClr val="accent3">
              <a:shade val="60000"/>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7C27A4BB-0321-4A54-BAE6-BAE80128BCE0}">
      <dsp:nvSpPr>
        <dsp:cNvPr id="0" name=""/>
        <dsp:cNvSpPr/>
      </dsp:nvSpPr>
      <dsp:spPr>
        <a:xfrm>
          <a:off x="900122" y="4219864"/>
          <a:ext cx="1799523" cy="1124702"/>
        </a:xfrm>
        <a:prstGeom prst="roundRect">
          <a:avLst>
            <a:gd name="adj" fmla="val 10000"/>
          </a:avLst>
        </a:prstGeom>
        <a:solidFill>
          <a:schemeClr val="accent3">
            <a:alpha val="90000"/>
            <a:tint val="40000"/>
            <a:hueOff val="0"/>
            <a:satOff val="0"/>
            <a:lumOff val="0"/>
            <a:alphaOff val="0"/>
          </a:schemeClr>
        </a:solidFill>
        <a:ln w="6350" cap="flat" cmpd="sng" algn="ctr">
          <a:solidFill>
            <a:schemeClr val="accent3">
              <a:hueOff val="0"/>
              <a:satOff val="0"/>
              <a:lumOff val="0"/>
              <a:alphaOff val="0"/>
            </a:schemeClr>
          </a:solidFill>
          <a:prstDash val="solid"/>
          <a:miter lim="800000"/>
        </a:ln>
        <a:effectLst/>
        <a:scene3d>
          <a:camera prst="orthographicFront"/>
          <a:lightRig rig="threePt" dir="t">
            <a:rot lat="0" lon="0" rev="7500000"/>
          </a:lightRig>
        </a:scene3d>
        <a:sp3d z="-152400" extrusionH="63500" prstMaterial="dkEdge">
          <a:bevelT w="124450" h="1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SG" sz="1600" b="1" i="0" kern="1200" dirty="0"/>
            <a:t>Drop the outliers</a:t>
          </a:r>
          <a:endParaRPr lang="en-US" sz="1600" b="1" i="0" kern="1200" dirty="0">
            <a:solidFill>
              <a:srgbClr val="000000"/>
            </a:solidFill>
            <a:effectLst/>
            <a:latin typeface="Helvetica Neue"/>
          </a:endParaRPr>
        </a:p>
      </dsp:txBody>
      <dsp:txXfrm>
        <a:off x="933063" y="4252805"/>
        <a:ext cx="1733641" cy="1058820"/>
      </dsp:txXfrm>
    </dsp:sp>
  </dsp:spTree>
</dsp:drawing>
</file>

<file path=ppt/diagrams/layout1.xml><?xml version="1.0" encoding="utf-8"?>
<dgm:layoutDef xmlns:dgm="http://schemas.openxmlformats.org/drawingml/2006/diagram" xmlns:a="http://schemas.openxmlformats.org/drawingml/2006/main" uniqueId="urn:microsoft.com/office/officeart/2005/8/layout/arrow4">
  <dgm:title val=""/>
  <dgm:desc val=""/>
  <dgm:catLst>
    <dgm:cat type="relationship" pri="8000"/>
    <dgm:cat type="process" pri="30000"/>
  </dgm:catLst>
  <dgm:samp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Lst>
      <dgm:cxnLst>
        <dgm:cxn modelId="3" srcId="0" destId="1" srcOrd="0" destOrd="0"/>
        <dgm:cxn modelId="4" srcId="0" destId="2" srcOrd="1" destOrd="0"/>
      </dgm:cxnLst>
      <dgm:bg/>
      <dgm:whole/>
    </dgm:dataModel>
  </dgm:clrData>
  <dgm:layoutNode name="compositeShape">
    <dgm:varLst>
      <dgm:chMax val="2"/>
      <dgm:dir/>
      <dgm:resizeHandles val="exact"/>
    </dgm:varLst>
    <dgm:alg type="composite"/>
    <dgm:shape xmlns:r="http://schemas.openxmlformats.org/officeDocument/2006/relationships" r:blip="">
      <dgm:adjLst/>
    </dgm:shape>
    <dgm:presOf/>
    <dgm:choose name="Name0">
      <dgm:if name="Name1" func="var" arg="dir" op="equ" val="norm">
        <dgm:choose name="Name2">
          <dgm:if name="Name3" axis="ch" ptType="node" func="cnt" op="lte" val="1">
            <dgm:constrLst>
              <dgm:constr type="primFontSz" for="des" ptType="node" op="equ" val="65"/>
              <dgm:constr type="w" for="ch" forName="upArrow" refType="w" fact="0.33"/>
              <dgm:constr type="h" for="ch" forName="upArrow" refType="h"/>
              <dgm:constr type="b" for="ch" forName="upArrow" refType="h" fact="0.48"/>
              <dgm:constr type="l" for="ch" forName="upArrow"/>
              <dgm:constr type="h" for="ch" forName="upArrow" refType="w" refFor="ch" refForName="upArrow" op="gte" fact="0.75"/>
              <dgm:constr type="w" for="ch" forName="upArrowText" refType="w" fact="0.56"/>
              <dgm:constr type="h" for="ch" forName="upArrowText" refType="h"/>
              <dgm:constr type="b" for="ch" forName="upArrowText" refType="h" fact="0.48"/>
              <dgm:constr type="l" for="ch" forName="upArrowText" refType="w" refFor="ch" refForName="upArrow" fact="1.03"/>
            </dgm:constrLst>
          </dgm:if>
          <dgm:else name="Name4">
            <dgm:constrLst>
              <dgm:constr type="primFontSz" for="des" ptType="node" op="equ" val="65"/>
              <dgm:constr type="w" for="ch" forName="upArrow" refType="w" fact="0.33"/>
              <dgm:constr type="h" for="ch" forName="upArrow" refType="h" fact="0.48"/>
              <dgm:constr type="b" for="ch" forName="upArrow" refType="h" fact="0.48"/>
              <dgm:constr type="l" for="ch" forName="upArrow"/>
              <dgm:constr type="h" for="ch" forName="upArrow" refType="w" refFor="ch" refForName="upArrow" op="gte" fact="0.75"/>
              <dgm:constr type="w" for="ch" forName="upArrowText" refType="w" fact="0.56"/>
              <dgm:constr type="h" for="ch" forName="upArrowText" refType="h" fact="0.48"/>
              <dgm:constr type="b" for="ch" forName="upArrowText" refType="h" fact="0.48"/>
              <dgm:constr type="l" for="ch" forName="upArrowText" refType="w" refFor="ch" refForName="upArrow" fact="1.03"/>
              <dgm:constr type="w" for="ch" forName="downArrow" refType="w" fact="0.33"/>
              <dgm:constr type="h" for="ch" forName="downArrow" refType="h" fact="0.48"/>
              <dgm:constr type="t" for="ch" forName="downArrow" refType="h" fact="0.52"/>
              <dgm:constr type="l" for="ch" forName="downArrow" refType="w" refFor="ch" refForName="downArrow" fact="0.3"/>
              <dgm:constr type="h" for="ch" forName="downArrow" refType="w" refFor="ch" refForName="downArrow" op="gte" fact="0.75"/>
              <dgm:constr type="w" for="ch" forName="downArrowText" refType="w" fact="0.56"/>
              <dgm:constr type="h" for="ch" forName="downArrowText" refType="h" fact="0.48"/>
              <dgm:constr type="t" for="ch" forName="downArrowText" refType="h" fact="0.52"/>
              <dgm:constr type="l" for="ch" forName="downArrowText" refType="w" refFor="ch" refForName="downArrow" fact="1.33"/>
            </dgm:constrLst>
          </dgm:else>
        </dgm:choose>
      </dgm:if>
      <dgm:else name="Name5">
        <dgm:choose name="Name6">
          <dgm:if name="Name7" axis="ch" ptType="node" func="cnt" op="lte" val="1">
            <dgm:constrLst>
              <dgm:constr type="primFontSz" for="des" ptType="node" op="equ" val="65"/>
              <dgm:constr type="w" for="ch" forName="upArrow" refType="w" fact="0.33"/>
              <dgm:constr type="h" for="ch" forName="upArrow" refType="h"/>
              <dgm:constr type="t" for="ch" forName="upArrow"/>
              <dgm:constr type="l" for="ch" forName="upArrow" refType="w" fact="0.67"/>
              <dgm:constr type="h" for="ch" forName="upArrow" refType="w" refFor="ch" refForName="upArrow" op="gte" fact="0.75"/>
              <dgm:constr type="w" for="ch" forName="upArrowText" refType="w" fact="0.56"/>
              <dgm:constr type="h" for="ch" forName="upArrowText" refType="h"/>
              <dgm:constr type="t" for="ch" forName="upArrowText"/>
              <dgm:constr type="l" for="ch" forName="upArrowText" refType="w" fact="0.1"/>
            </dgm:constrLst>
          </dgm:if>
          <dgm:else name="Name8">
            <dgm:constrLst>
              <dgm:constr type="primFontSz" for="des" ptType="node" op="equ" val="65"/>
              <dgm:constr type="w" for="ch" forName="upArrow" refType="w" fact="0.33"/>
              <dgm:constr type="h" for="ch" forName="upArrow" refType="h" fact="0.48"/>
              <dgm:constr type="t" for="ch" forName="upArrow"/>
              <dgm:constr type="l" for="ch" forName="upArrow" refType="w" fact="0.67"/>
              <dgm:constr type="h" for="ch" forName="upArrow" refType="w" refFor="ch" refForName="upArrow" op="gte" fact="0.75"/>
              <dgm:constr type="w" for="ch" forName="upArrowText" refType="w" fact="0.56"/>
              <dgm:constr type="h" for="ch" forName="upArrowText" refType="h" fact="0.48"/>
              <dgm:constr type="t" for="ch" forName="upArrowText"/>
              <dgm:constr type="l" for="ch" forName="upArrowText" refType="w" fact="0.1"/>
              <dgm:constr type="w" for="ch" forName="downArrow" refType="w" fact="0.33"/>
              <dgm:constr type="h" for="ch" forName="downArrow" refType="h" fact="0.48"/>
              <dgm:constr type="t" for="ch" forName="downArrow" refType="h" fact="0.52"/>
              <dgm:constr type="l" for="ch" forName="downArrow" refType="w" fact="0.57"/>
              <dgm:constr type="h" for="ch" forName="downArrow" refType="w" refFor="ch" refForName="downArrow" op="gte" fact="0.75"/>
              <dgm:constr type="w" for="ch" forName="downArrowText" refType="w" fact="0.56"/>
              <dgm:constr type="h" for="ch" forName="downArrowText" refType="h" fact="0.48"/>
              <dgm:constr type="t" for="ch" forName="downArrowText" refType="h" fact="0.52"/>
              <dgm:constr type="l" for="ch" forName="downArrowText"/>
            </dgm:constrLst>
          </dgm:else>
        </dgm:choose>
      </dgm:else>
    </dgm:choose>
    <dgm:ruleLst/>
    <dgm:forEach name="Name9" axis="ch" ptType="node" cnt="1">
      <dgm:layoutNode name="upArrow" styleLbl="node1">
        <dgm:alg type="sp"/>
        <dgm:shape xmlns:r="http://schemas.openxmlformats.org/officeDocument/2006/relationships" type="upArrow" r:blip="">
          <dgm:adjLst/>
        </dgm:shape>
        <dgm:presOf/>
        <dgm:constrLst/>
        <dgm:ruleLst/>
      </dgm:layoutNode>
      <dgm:layoutNode name="upArrowText" styleLbl="revTx">
        <dgm:varLst>
          <dgm:chMax val="0"/>
          <dgm:bulletEnabled val="1"/>
        </dgm:varLst>
        <dgm:choose name="Name10">
          <dgm:if name="Name11" axis="root des" ptType="all node" func="maxDepth" op="gt" val="1">
            <dgm:alg type="tx">
              <dgm:param type="parTxLTRAlign" val="l"/>
              <dgm:param type="parTxRTLAlign" val="r"/>
              <dgm:param type="txAnchorVertCh" val="mid"/>
            </dgm:alg>
          </dgm:if>
          <dgm:else name="Name12">
            <dgm:choose name="Name13">
              <dgm:if name="Name14" func="var" arg="dir" op="equ" val="norm">
                <dgm:alg type="tx">
                  <dgm:param type="parTxLTRAlign" val="l"/>
                  <dgm:param type="parTxRTLAlign" val="l"/>
                  <dgm:param type="txAnchorVertCh" val="mid"/>
                </dgm:alg>
              </dgm:if>
              <dgm:else name="Name15">
                <dgm:alg type="tx">
                  <dgm:param type="parTxLTRAlign" val="r"/>
                  <dgm:param type="parTxRTLAlign" val="r"/>
                  <dgm:param type="txAnchorVertCh" val="mid"/>
                </dgm:alg>
              </dgm:else>
            </dgm:choose>
          </dgm:else>
        </dgm:choose>
        <dgm:shape xmlns:r="http://schemas.openxmlformats.org/officeDocument/2006/relationships" type="rect" r:blip="">
          <dgm:adjLst/>
        </dgm:shape>
        <dgm:presOf axis="desOrSelf" ptType="node"/>
        <dgm:constrLst>
          <dgm:constr type="tMarg"/>
        </dgm:constrLst>
        <dgm:ruleLst>
          <dgm:rule type="primFontSz" val="5" fact="NaN" max="NaN"/>
        </dgm:ruleLst>
      </dgm:layoutNode>
    </dgm:forEach>
    <dgm:forEach name="Name16" axis="ch" ptType="node" st="2" cnt="1">
      <dgm:layoutNode name="downArrow" styleLbl="node1">
        <dgm:alg type="sp"/>
        <dgm:shape xmlns:r="http://schemas.openxmlformats.org/officeDocument/2006/relationships" type="downArrow" r:blip="">
          <dgm:adjLst/>
        </dgm:shape>
        <dgm:presOf/>
        <dgm:constrLst/>
        <dgm:ruleLst/>
      </dgm:layoutNode>
      <dgm:layoutNode name="downArrowText" styleLbl="revTx">
        <dgm:varLst>
          <dgm:chMax val="0"/>
          <dgm:bulletEnabled val="1"/>
        </dgm:varLst>
        <dgm:choose name="Name17">
          <dgm:if name="Name18" axis="root des" ptType="all node" func="maxDepth" op="gt" val="1">
            <dgm:alg type="tx">
              <dgm:param type="parTxLTRAlign" val="l"/>
              <dgm:param type="parTxRTLAlign" val="r"/>
              <dgm:param type="txAnchorVertCh" val="mid"/>
            </dgm:alg>
          </dgm:if>
          <dgm:else name="Name19">
            <dgm:choose name="Name20">
              <dgm:if name="Name21" func="var" arg="dir" op="equ" val="norm">
                <dgm:alg type="tx">
                  <dgm:param type="parTxLTRAlign" val="l"/>
                  <dgm:param type="parTxRTLAlign" val="l"/>
                  <dgm:param type="txAnchorVertCh" val="mid"/>
                </dgm:alg>
              </dgm:if>
              <dgm:else name="Name22">
                <dgm:alg type="tx">
                  <dgm:param type="parTxLTRAlign" val="r"/>
                  <dgm:param type="parTxRTLAlign" val="r"/>
                  <dgm:param type="txAnchorVertCh" val="mid"/>
                </dgm:alg>
              </dgm:else>
            </dgm:choose>
          </dgm:else>
        </dgm:choose>
        <dgm:shape xmlns:r="http://schemas.openxmlformats.org/officeDocument/2006/relationships" type="rect" r:blip="">
          <dgm:adjLst/>
        </dgm:shape>
        <dgm:presOf axis="desOrSelf" ptType="node"/>
        <dgm:constrLst>
          <dgm:constr type="tMarg"/>
        </dgm:constrLst>
        <dgm:ruleLst>
          <dgm:rule type="primFontSz" val="5" fact="NaN" max="NaN"/>
        </dgm:ruleLst>
      </dgm:layoutNode>
    </dgm:forEach>
  </dgm:layoutNode>
</dgm:layoutDef>
</file>

<file path=ppt/diagrams/layout10.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layout12.xml><?xml version="1.0" encoding="utf-8"?>
<dgm:layoutDef xmlns:dgm="http://schemas.openxmlformats.org/drawingml/2006/diagram" xmlns:a="http://schemas.openxmlformats.org/drawingml/2006/main" uniqueId="urn:microsoft.com/office/officeart/2005/8/layout/arrow3">
  <dgm:title val=""/>
  <dgm:desc val=""/>
  <dgm:catLst>
    <dgm:cat type="relationship" pri="5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Lst>
      <dgm:cxnLst>
        <dgm:cxn modelId="3" srcId="0" destId="1" srcOrd="0" destOrd="0"/>
        <dgm:cxn modelId="4" srcId="0" destId="2" srcOrd="1" destOrd="0"/>
      </dgm:cxnLst>
      <dgm:bg/>
      <dgm:whole/>
    </dgm:dataModel>
  </dgm:clrData>
  <dgm:layoutNode name="compositeShape">
    <dgm:varLst>
      <dgm:chMax val="2"/>
      <dgm:dir/>
      <dgm:resizeHandles val="exact"/>
    </dgm:varLst>
    <dgm:alg type="composite">
      <dgm:param type="horzAlign" val="none"/>
      <dgm:param type="vertAlign" val="none"/>
    </dgm:alg>
    <dgm:shape xmlns:r="http://schemas.openxmlformats.org/officeDocument/2006/relationships" r:blip="">
      <dgm:adjLst/>
    </dgm:shape>
    <dgm:presOf/>
    <dgm:choose name="Name0">
      <dgm:if name="Name1" func="var" arg="dir" op="equ" val="norm">
        <dgm:choose name="Name2">
          <dgm:if name="Name3" axis="ch" ptType="node" func="cnt" op="gte" val="2">
            <dgm:constrLst>
              <dgm:constr type="w" for="ch" forName="divider" refType="w"/>
              <dgm:constr type="h" for="ch" forName="divider" refType="w" fact="0.2"/>
              <dgm:constr type="h" for="ch" forName="divider" refType="h" op="gte" fact="0.2"/>
              <dgm:constr type="h" for="ch" forName="divider" refType="h" op="lte" fact="0.4"/>
              <dgm:constr type="ctrX" for="ch" forName="divider" refType="w" fact="0.5"/>
              <dgm:constr type="ctrY" for="ch" forName="divider" refType="h" fact="0.5"/>
              <dgm:constr type="w" for="ch" forName="downArrow" refType="w" fact="0.3"/>
              <dgm:constr type="h" for="ch" forName="downArrow" refType="h" fact="0.4"/>
              <dgm:constr type="l" for="ch" forName="downArrow" refType="w" fact="0.1"/>
              <dgm:constr type="t" for="ch" forName="downArrow" refType="h" fact="0.05"/>
              <dgm:constr type="lOff" for="ch" forName="downArrow" refType="w" fact="0.02"/>
              <dgm:constr type="w" for="ch" forName="downArrowText" refType="w" fact="0.32"/>
              <dgm:constr type="h" for="ch" forName="downArrowText" refType="h" fact="0.42"/>
              <dgm:constr type="t" for="ch" forName="downArrowText"/>
              <dgm:constr type="r" for="ch" forName="downArrowText" refType="w" fact="0.85"/>
              <dgm:constr type="w" for="ch" forName="upArrow" refType="w" fact="0.3"/>
              <dgm:constr type="h" for="ch" forName="upArrow" refType="h" fact="0.4"/>
              <dgm:constr type="b" for="ch" forName="upArrow" refType="h" fact="0.95"/>
              <dgm:constr type="r" for="ch" forName="upArrow" refType="w" fact="0.9"/>
              <dgm:constr type="rOff" for="ch" forName="upArrow" refType="w" fact="-0.02"/>
              <dgm:constr type="w" for="ch" forName="upArrowText" refType="w" fact="0.32"/>
              <dgm:constr type="h" for="ch" forName="upArrowText" refType="h" fact="0.42"/>
              <dgm:constr type="b" for="ch" forName="upArrowText" refType="h"/>
              <dgm:constr type="l" for="ch" forName="upArrowText" refType="w" fact="0.15"/>
              <dgm:constr type="primFontSz" for="ch" ptType="node" op="equ" val="65"/>
            </dgm:constrLst>
          </dgm:if>
          <dgm:else name="Name4">
            <dgm:constrLst>
              <dgm:constr type="w" for="ch" forName="downArrow" refType="w" fact="0.4"/>
              <dgm:constr type="h" for="ch" forName="downArrow" refType="h" fact="0.8"/>
              <dgm:constr type="l" for="ch" forName="downArrow" refType="w" fact="0.02"/>
              <dgm:constr type="t" for="ch" forName="downArrow" refType="h" fact="0.05"/>
              <dgm:constr type="lOff" for="ch" forName="downArrow" refType="w" fact="0.02"/>
              <dgm:constr type="w" for="ch" forName="downArrowText" refType="w" fact="0.5"/>
              <dgm:constr type="h" for="ch" forName="downArrowText" refType="h"/>
              <dgm:constr type="t" for="ch" forName="downArrowText"/>
              <dgm:constr type="r" for="ch" forName="downArrowText" refType="w"/>
              <dgm:constr type="primFontSz" for="ch" ptType="node" op="equ" val="65"/>
            </dgm:constrLst>
          </dgm:else>
        </dgm:choose>
      </dgm:if>
      <dgm:else name="Name5">
        <dgm:choose name="Name6">
          <dgm:if name="Name7" axis="ch" ptType="node" func="cnt" op="gte" val="2">
            <dgm:constrLst>
              <dgm:constr type="w" for="ch" forName="divider" refType="w"/>
              <dgm:constr type="h" for="ch" forName="divider" refType="w" fact="0.2"/>
              <dgm:constr type="h" for="ch" forName="divider" refType="h" op="gte" fact="0.2"/>
              <dgm:constr type="h" for="ch" forName="divider" refType="h" op="lte" fact="0.4"/>
              <dgm:constr type="ctrX" for="ch" forName="divider" refType="w" fact="0.5"/>
              <dgm:constr type="ctrY" for="ch" forName="divider" refType="h" fact="0.5"/>
              <dgm:constr type="w" for="ch" forName="downArrow" refType="w" fact="0.3"/>
              <dgm:constr type="h" for="ch" forName="downArrow" refType="h" fact="0.4"/>
              <dgm:constr type="r" for="ch" forName="downArrow" refType="w" fact="0.9"/>
              <dgm:constr type="t" for="ch" forName="downArrow" refType="h" fact="0.05"/>
              <dgm:constr type="rOff" for="ch" forName="downArrow" refType="w" fact="-0.02"/>
              <dgm:constr type="w" for="ch" forName="downArrowText" refType="w" fact="0.32"/>
              <dgm:constr type="h" for="ch" forName="downArrowText" refType="h" fact="0.42"/>
              <dgm:constr type="t" for="ch" forName="downArrowText"/>
              <dgm:constr type="l" for="ch" forName="downArrowText" refType="w" fact="0.15"/>
              <dgm:constr type="w" for="ch" forName="upArrow" refType="w" fact="0.3"/>
              <dgm:constr type="h" for="ch" forName="upArrow" refType="h" fact="0.4"/>
              <dgm:constr type="b" for="ch" forName="upArrow" refType="h" fact="0.95"/>
              <dgm:constr type="l" for="ch" forName="upArrow" refType="w" fact="0.1"/>
              <dgm:constr type="lOff" for="ch" forName="upArrow" refType="w" fact="0.02"/>
              <dgm:constr type="w" for="ch" forName="upArrowText" refType="w" fact="0.32"/>
              <dgm:constr type="h" for="ch" forName="upArrowText" refType="h" fact="0.42"/>
              <dgm:constr type="b" for="ch" forName="upArrowText" refType="h"/>
              <dgm:constr type="r" for="ch" forName="upArrowText" refType="w" fact="0.85"/>
              <dgm:constr type="primFontSz" for="ch" ptType="node" op="equ" val="65"/>
            </dgm:constrLst>
          </dgm:if>
          <dgm:else name="Name8">
            <dgm:constrLst>
              <dgm:constr type="w" for="ch" forName="downArrow" refType="w" fact="0.4"/>
              <dgm:constr type="h" for="ch" forName="downArrow" refType="h" fact="0.8"/>
              <dgm:constr type="r" for="ch" forName="downArrow" refType="w" fact="0.98"/>
              <dgm:constr type="t" for="ch" forName="downArrow" refType="h" fact="0.05"/>
              <dgm:constr type="rOff" for="ch" forName="downArrow" refType="w" fact="-0.02"/>
              <dgm:constr type="w" for="ch" forName="downArrowText" refType="w" fact="0.5"/>
              <dgm:constr type="h" for="ch" forName="downArrowText" refType="h"/>
              <dgm:constr type="t" for="ch" forName="downArrowText"/>
              <dgm:constr type="l" for="ch" forName="downArrowText"/>
              <dgm:constr type="primFontSz" for="ch" ptType="node" op="equ" val="65"/>
            </dgm:constrLst>
          </dgm:else>
        </dgm:choose>
      </dgm:else>
    </dgm:choose>
    <dgm:ruleLst/>
    <dgm:choose name="Name9">
      <dgm:if name="Name10" axis="ch" ptType="node" func="cnt" op="gte" val="2">
        <dgm:layoutNode name="divider" styleLbl="fgShp">
          <dgm:alg type="sp"/>
          <dgm:choose name="Name11">
            <dgm:if name="Name12" func="var" arg="dir" op="equ" val="norm">
              <dgm:shape xmlns:r="http://schemas.openxmlformats.org/officeDocument/2006/relationships" rot="-5" type="mathMinus" r:blip="">
                <dgm:adjLst/>
              </dgm:shape>
            </dgm:if>
            <dgm:else name="Name13">
              <dgm:shape xmlns:r="http://schemas.openxmlformats.org/officeDocument/2006/relationships" rot="5" type="mathMinus" r:blip="">
                <dgm:adjLst/>
              </dgm:shape>
            </dgm:else>
          </dgm:choose>
          <dgm:presOf/>
          <dgm:constrLst/>
          <dgm:ruleLst/>
        </dgm:layoutNode>
      </dgm:if>
      <dgm:else name="Name14"/>
    </dgm:choose>
    <dgm:forEach name="Name15" axis="ch" ptType="node" cnt="1">
      <dgm:layoutNode name="downArrow" styleLbl="node1">
        <dgm:alg type="sp"/>
        <dgm:shape xmlns:r="http://schemas.openxmlformats.org/officeDocument/2006/relationships" type="downArrow" r:blip="">
          <dgm:adjLst/>
        </dgm:shape>
        <dgm:presOf/>
        <dgm:constrLst/>
        <dgm:ruleLst/>
      </dgm:layoutNode>
      <dgm:layoutNode name="downArrowText" styleLbl="revTx">
        <dgm:varLst>
          <dgm:bulletEnabled val="1"/>
        </dgm:varLst>
        <dgm:alg type="tx">
          <dgm:param type="txAnchorVertCh" val="mid"/>
        </dgm:alg>
        <dgm:shape xmlns:r="http://schemas.openxmlformats.org/officeDocument/2006/relationships" type="rect" r:blip="">
          <dgm:adjLst/>
        </dgm:shape>
        <dgm:presOf axis="desOrSelf" ptType="node"/>
        <dgm:constrLst/>
        <dgm:ruleLst>
          <dgm:rule type="primFontSz" val="5" fact="NaN" max="NaN"/>
        </dgm:ruleLst>
      </dgm:layoutNode>
    </dgm:forEach>
    <dgm:forEach name="Name16" axis="ch" ptType="node" st="2" cnt="1">
      <dgm:layoutNode name="upArrow" styleLbl="node1">
        <dgm:alg type="sp"/>
        <dgm:shape xmlns:r="http://schemas.openxmlformats.org/officeDocument/2006/relationships" type="upArrow" r:blip="">
          <dgm:adjLst/>
        </dgm:shape>
        <dgm:presOf/>
        <dgm:constrLst/>
        <dgm:ruleLst/>
      </dgm:layoutNode>
      <dgm:layoutNode name="upArrowText" styleLbl="revTx">
        <dgm:varLst>
          <dgm:bulletEnabled val="1"/>
        </dgm:varLst>
        <dgm:alg type="tx">
          <dgm:param type="txAnchorVertCh" val="mid"/>
        </dgm:alg>
        <dgm:shape xmlns:r="http://schemas.openxmlformats.org/officeDocument/2006/relationships" type="rect" r:blip="">
          <dgm:adjLst/>
        </dgm:shape>
        <dgm:presOf axis="desOrSelf" ptType="node"/>
        <dgm:constrLst/>
        <dgm:ruleLst>
          <dgm:rule type="primFontSz" val="5" fact="NaN" max="NaN"/>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List2">
  <dgm:title val=""/>
  <dgm:desc val=""/>
  <dgm:catLst>
    <dgm:cat type="list" pri="11000"/>
    <dgm:cat type="picture" pri="24000"/>
    <dgm:cat type="pictureconvert" pri="2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bkgdShp" refType="w"/>
      <dgm:constr type="h" for="ch" forName="bkgdShp" refType="h" fact="0.45"/>
      <dgm:constr type="t" for="ch" forName="bkgdShp"/>
      <dgm:constr type="w" for="ch" forName="linComp" refType="w" fact="0.94"/>
      <dgm:constr type="h" for="ch" forName="linComp" refType="h"/>
      <dgm:constr type="ctrX" for="ch" forName="linComp" refType="w" fact="0.5"/>
    </dgm:constrLst>
    <dgm:ruleLst/>
    <dgm:choose name="Name1">
      <dgm:if name="Name2" axis="ch" ptType="node" func="cnt" op="gte" val="1">
        <dgm:layoutNode name="bkgdShp" styleLbl="alignAccFollowNode1">
          <dgm:alg type="sp"/>
          <dgm:shape xmlns:r="http://schemas.openxmlformats.org/officeDocument/2006/relationships" type="roundRect" r:blip="">
            <dgm:adjLst>
              <dgm:adj idx="1" val="0.1"/>
            </dgm:adjLst>
          </dgm:shape>
          <dgm:presOf/>
          <dgm:constrLst/>
          <dgm:ruleLst/>
        </dgm:layoutNode>
        <dgm:layoutNode name="linComp">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1"/>
            <dgm:constr type="h" for="ch" ptType="sibTrans" op="equ"/>
            <dgm:constr type="h" for="ch" forName="compNode" op="equ"/>
            <dgm:constr type="primFontSz" for="des" forName="node" op="equ"/>
          </dgm:constrLst>
          <dgm:ruleLst/>
          <dgm:forEach name="nodesForEach" axis="ch" ptType="node">
            <dgm:layoutNode name="compNode">
              <dgm:alg type="composite"/>
              <dgm:shape xmlns:r="http://schemas.openxmlformats.org/officeDocument/2006/relationships" r:blip="">
                <dgm:adjLst/>
              </dgm:shape>
              <dgm:presOf/>
              <dgm:constrLst>
                <dgm:constr type="w" for="ch" forName="node" refType="w"/>
                <dgm:constr type="h" for="ch" forName="node" refType="h" fact="0.55"/>
                <dgm:constr type="b" for="ch" forName="node" refType="h"/>
                <dgm:constr type="w" for="ch" forName="invisiNode" refType="w" fact="0.75"/>
                <dgm:constr type="h" for="ch" forName="invisiNode" refType="h" fact="0.06"/>
                <dgm:constr type="t" for="ch" forName="invisiNode"/>
                <dgm:constr type="w" for="ch" forName="imagNode" refType="w"/>
                <dgm:constr type="h" for="ch" forName="imagNode" refType="h" fact="0.33"/>
                <dgm:constr type="ctrX" for="ch" forName="imagNode" refType="w" fact="0.5"/>
                <dgm:constr type="t" for="ch" forName="imagNode" refType="h" fact="0.06"/>
              </dgm:constrLst>
              <dgm:ruleLst/>
              <dgm:layoutNode name="node" styleLbl="node1">
                <dgm:varLst>
                  <dgm:bulletEnabled val="1"/>
                </dgm:varLst>
                <dgm:alg type="tx">
                  <dgm:param type="txAnchorVert" val="t"/>
                </dgm:alg>
                <dgm:shape xmlns:r="http://schemas.openxmlformats.org/officeDocument/2006/relationships" rot="180" type="round2SameRect" r:blip="">
                  <dgm:adjLst>
                    <dgm:adj idx="1" val="0.105"/>
                  </dgm:adjLst>
                </dgm:shape>
                <dgm:presOf axis="desOrSelf" ptType="node"/>
                <dgm:constrLst>
                  <dgm:constr type="primFontSz" val="65"/>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roundRect" r:blip="" zOrderOff="-2" blipPhldr="1">
                  <dgm:adjLst>
                    <dgm:adj idx="1" val="0.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if>
      <dgm:else name="Name6"/>
    </dgm:choose>
  </dgm:layoutNode>
</dgm:layoutDef>
</file>

<file path=ppt/diagrams/layout5.xml><?xml version="1.0" encoding="utf-8"?>
<dgm:layoutDef xmlns:dgm="http://schemas.openxmlformats.org/drawingml/2006/diagram" xmlns:a="http://schemas.openxmlformats.org/drawingml/2006/main" uniqueId="urn:microsoft.com/office/officeart/2005/8/layout/pList2">
  <dgm:title val=""/>
  <dgm:desc val=""/>
  <dgm:catLst>
    <dgm:cat type="list" pri="11000"/>
    <dgm:cat type="picture" pri="24000"/>
    <dgm:cat type="pictureconvert" pri="2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bkgdShp" refType="w"/>
      <dgm:constr type="h" for="ch" forName="bkgdShp" refType="h" fact="0.45"/>
      <dgm:constr type="t" for="ch" forName="bkgdShp"/>
      <dgm:constr type="w" for="ch" forName="linComp" refType="w" fact="0.94"/>
      <dgm:constr type="h" for="ch" forName="linComp" refType="h"/>
      <dgm:constr type="ctrX" for="ch" forName="linComp" refType="w" fact="0.5"/>
    </dgm:constrLst>
    <dgm:ruleLst/>
    <dgm:choose name="Name1">
      <dgm:if name="Name2" axis="ch" ptType="node" func="cnt" op="gte" val="1">
        <dgm:layoutNode name="bkgdShp" styleLbl="alignAccFollowNode1">
          <dgm:alg type="sp"/>
          <dgm:shape xmlns:r="http://schemas.openxmlformats.org/officeDocument/2006/relationships" type="roundRect" r:blip="">
            <dgm:adjLst>
              <dgm:adj idx="1" val="0.1"/>
            </dgm:adjLst>
          </dgm:shape>
          <dgm:presOf/>
          <dgm:constrLst/>
          <dgm:ruleLst/>
        </dgm:layoutNode>
        <dgm:layoutNode name="linComp">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1"/>
            <dgm:constr type="h" for="ch" ptType="sibTrans" op="equ"/>
            <dgm:constr type="h" for="ch" forName="compNode" op="equ"/>
            <dgm:constr type="primFontSz" for="des" forName="node" op="equ"/>
          </dgm:constrLst>
          <dgm:ruleLst/>
          <dgm:forEach name="nodesForEach" axis="ch" ptType="node">
            <dgm:layoutNode name="compNode">
              <dgm:alg type="composite"/>
              <dgm:shape xmlns:r="http://schemas.openxmlformats.org/officeDocument/2006/relationships" r:blip="">
                <dgm:adjLst/>
              </dgm:shape>
              <dgm:presOf/>
              <dgm:constrLst>
                <dgm:constr type="w" for="ch" forName="node" refType="w"/>
                <dgm:constr type="h" for="ch" forName="node" refType="h" fact="0.55"/>
                <dgm:constr type="b" for="ch" forName="node" refType="h"/>
                <dgm:constr type="w" for="ch" forName="invisiNode" refType="w" fact="0.75"/>
                <dgm:constr type="h" for="ch" forName="invisiNode" refType="h" fact="0.06"/>
                <dgm:constr type="t" for="ch" forName="invisiNode"/>
                <dgm:constr type="w" for="ch" forName="imagNode" refType="w"/>
                <dgm:constr type="h" for="ch" forName="imagNode" refType="h" fact="0.33"/>
                <dgm:constr type="ctrX" for="ch" forName="imagNode" refType="w" fact="0.5"/>
                <dgm:constr type="t" for="ch" forName="imagNode" refType="h" fact="0.06"/>
              </dgm:constrLst>
              <dgm:ruleLst/>
              <dgm:layoutNode name="node" styleLbl="node1">
                <dgm:varLst>
                  <dgm:bulletEnabled val="1"/>
                </dgm:varLst>
                <dgm:alg type="tx">
                  <dgm:param type="txAnchorVert" val="t"/>
                </dgm:alg>
                <dgm:shape xmlns:r="http://schemas.openxmlformats.org/officeDocument/2006/relationships" rot="180" type="round2SameRect" r:blip="">
                  <dgm:adjLst>
                    <dgm:adj idx="1" val="0.105"/>
                  </dgm:adjLst>
                </dgm:shape>
                <dgm:presOf axis="desOrSelf" ptType="node"/>
                <dgm:constrLst>
                  <dgm:constr type="primFontSz" val="65"/>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roundRect" r:blip="" zOrderOff="-2" blipPhldr="1">
                  <dgm:adjLst>
                    <dgm:adj idx="1" val="0.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if>
      <dgm:else name="Name6"/>
    </dgm:choose>
  </dgm:layoutNode>
</dgm:layoutDef>
</file>

<file path=ppt/diagrams/layout6.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465D3EB-CBDD-4100-83B7-3BFE0A8F411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C72B4595-A79D-4567-9FE1-DCF31A42B3D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E5C0719-993D-42E1-80ED-8F01056F36C2}" type="datetimeFigureOut">
              <a:rPr lang="en-US" smtClean="0"/>
              <a:t>12/30/2020</a:t>
            </a:fld>
            <a:endParaRPr lang="en-US" dirty="0"/>
          </a:p>
        </p:txBody>
      </p:sp>
      <p:sp>
        <p:nvSpPr>
          <p:cNvPr id="4" name="Footer Placeholder 3">
            <a:extLst>
              <a:ext uri="{FF2B5EF4-FFF2-40B4-BE49-F238E27FC236}">
                <a16:creationId xmlns:a16="http://schemas.microsoft.com/office/drawing/2014/main" id="{850E452F-E862-4273-987C-980229E5320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C3EE394C-9AD7-48EA-AB0F-18032A3E097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00421AD-3AC0-48CB-8727-BB447FD2264E}" type="slidenum">
              <a:rPr lang="en-US" smtClean="0"/>
              <a:t>‹#›</a:t>
            </a:fld>
            <a:endParaRPr lang="en-US" dirty="0"/>
          </a:p>
        </p:txBody>
      </p:sp>
    </p:spTree>
    <p:extLst>
      <p:ext uri="{BB962C8B-B14F-4D97-AF65-F5344CB8AC3E}">
        <p14:creationId xmlns:p14="http://schemas.microsoft.com/office/powerpoint/2010/main" val="326815982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1D3BC9C-6C58-464F-B94E-FD73C5FB016E}" type="datetimeFigureOut">
              <a:rPr lang="en-US" smtClean="0"/>
              <a:t>12/30/2020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E60DC36-8EFA-4378-9855-E019C55AC472}" type="slidenum">
              <a:rPr lang="en-US" smtClean="0"/>
              <a:t>‹#›</a:t>
            </a:fld>
            <a:endParaRPr lang="en-US" dirty="0"/>
          </a:p>
        </p:txBody>
      </p:sp>
    </p:spTree>
    <p:extLst>
      <p:ext uri="{BB962C8B-B14F-4D97-AF65-F5344CB8AC3E}">
        <p14:creationId xmlns:p14="http://schemas.microsoft.com/office/powerpoint/2010/main" val="18770536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1</a:t>
            </a:fld>
            <a:endParaRPr lang="en-US" dirty="0"/>
          </a:p>
        </p:txBody>
      </p:sp>
    </p:spTree>
    <p:extLst>
      <p:ext uri="{BB962C8B-B14F-4D97-AF65-F5344CB8AC3E}">
        <p14:creationId xmlns:p14="http://schemas.microsoft.com/office/powerpoint/2010/main" val="17735278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14</a:t>
            </a:fld>
            <a:endParaRPr lang="en-US" dirty="0"/>
          </a:p>
        </p:txBody>
      </p:sp>
    </p:spTree>
    <p:extLst>
      <p:ext uri="{BB962C8B-B14F-4D97-AF65-F5344CB8AC3E}">
        <p14:creationId xmlns:p14="http://schemas.microsoft.com/office/powerpoint/2010/main" val="11715460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15</a:t>
            </a:fld>
            <a:endParaRPr lang="en-US" dirty="0"/>
          </a:p>
        </p:txBody>
      </p:sp>
    </p:spTree>
    <p:extLst>
      <p:ext uri="{BB962C8B-B14F-4D97-AF65-F5344CB8AC3E}">
        <p14:creationId xmlns:p14="http://schemas.microsoft.com/office/powerpoint/2010/main" val="6779045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17</a:t>
            </a:fld>
            <a:endParaRPr lang="en-US" dirty="0"/>
          </a:p>
        </p:txBody>
      </p:sp>
    </p:spTree>
    <p:extLst>
      <p:ext uri="{BB962C8B-B14F-4D97-AF65-F5344CB8AC3E}">
        <p14:creationId xmlns:p14="http://schemas.microsoft.com/office/powerpoint/2010/main" val="10180473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18</a:t>
            </a:fld>
            <a:endParaRPr lang="en-US" dirty="0"/>
          </a:p>
        </p:txBody>
      </p:sp>
    </p:spTree>
    <p:extLst>
      <p:ext uri="{BB962C8B-B14F-4D97-AF65-F5344CB8AC3E}">
        <p14:creationId xmlns:p14="http://schemas.microsoft.com/office/powerpoint/2010/main" val="31888148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19</a:t>
            </a:fld>
            <a:endParaRPr lang="en-US" dirty="0"/>
          </a:p>
        </p:txBody>
      </p:sp>
    </p:spTree>
    <p:extLst>
      <p:ext uri="{BB962C8B-B14F-4D97-AF65-F5344CB8AC3E}">
        <p14:creationId xmlns:p14="http://schemas.microsoft.com/office/powerpoint/2010/main" val="27286780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23</a:t>
            </a:fld>
            <a:endParaRPr lang="en-US" dirty="0"/>
          </a:p>
        </p:txBody>
      </p:sp>
    </p:spTree>
    <p:extLst>
      <p:ext uri="{BB962C8B-B14F-4D97-AF65-F5344CB8AC3E}">
        <p14:creationId xmlns:p14="http://schemas.microsoft.com/office/powerpoint/2010/main" val="25047764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24</a:t>
            </a:fld>
            <a:endParaRPr lang="en-US" dirty="0"/>
          </a:p>
        </p:txBody>
      </p:sp>
    </p:spTree>
    <p:extLst>
      <p:ext uri="{BB962C8B-B14F-4D97-AF65-F5344CB8AC3E}">
        <p14:creationId xmlns:p14="http://schemas.microsoft.com/office/powerpoint/2010/main" val="26523637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25</a:t>
            </a:fld>
            <a:endParaRPr lang="en-US" dirty="0"/>
          </a:p>
        </p:txBody>
      </p:sp>
    </p:spTree>
    <p:extLst>
      <p:ext uri="{BB962C8B-B14F-4D97-AF65-F5344CB8AC3E}">
        <p14:creationId xmlns:p14="http://schemas.microsoft.com/office/powerpoint/2010/main" val="20660310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BE60DC36-8EFA-4378-9855-E019C55AC472}" type="slidenum">
              <a:rPr lang="en-US" smtClean="0"/>
              <a:t>27</a:t>
            </a:fld>
            <a:endParaRPr lang="en-US" dirty="0"/>
          </a:p>
        </p:txBody>
      </p:sp>
    </p:spTree>
    <p:extLst>
      <p:ext uri="{BB962C8B-B14F-4D97-AF65-F5344CB8AC3E}">
        <p14:creationId xmlns:p14="http://schemas.microsoft.com/office/powerpoint/2010/main" val="40791021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28</a:t>
            </a:fld>
            <a:endParaRPr lang="en-US" dirty="0"/>
          </a:p>
        </p:txBody>
      </p:sp>
    </p:spTree>
    <p:extLst>
      <p:ext uri="{BB962C8B-B14F-4D97-AF65-F5344CB8AC3E}">
        <p14:creationId xmlns:p14="http://schemas.microsoft.com/office/powerpoint/2010/main" val="20354861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3</a:t>
            </a:fld>
            <a:endParaRPr lang="en-US" dirty="0"/>
          </a:p>
        </p:txBody>
      </p:sp>
    </p:spTree>
    <p:extLst>
      <p:ext uri="{BB962C8B-B14F-4D97-AF65-F5344CB8AC3E}">
        <p14:creationId xmlns:p14="http://schemas.microsoft.com/office/powerpoint/2010/main" val="11136118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29</a:t>
            </a:fld>
            <a:endParaRPr lang="en-US" dirty="0"/>
          </a:p>
        </p:txBody>
      </p:sp>
    </p:spTree>
    <p:extLst>
      <p:ext uri="{BB962C8B-B14F-4D97-AF65-F5344CB8AC3E}">
        <p14:creationId xmlns:p14="http://schemas.microsoft.com/office/powerpoint/2010/main" val="3967918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4</a:t>
            </a:fld>
            <a:endParaRPr lang="en-US" dirty="0"/>
          </a:p>
        </p:txBody>
      </p:sp>
    </p:spTree>
    <p:extLst>
      <p:ext uri="{BB962C8B-B14F-4D97-AF65-F5344CB8AC3E}">
        <p14:creationId xmlns:p14="http://schemas.microsoft.com/office/powerpoint/2010/main" val="37285692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5</a:t>
            </a:fld>
            <a:endParaRPr lang="en-US" dirty="0"/>
          </a:p>
        </p:txBody>
      </p:sp>
    </p:spTree>
    <p:extLst>
      <p:ext uri="{BB962C8B-B14F-4D97-AF65-F5344CB8AC3E}">
        <p14:creationId xmlns:p14="http://schemas.microsoft.com/office/powerpoint/2010/main" val="22686548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7</a:t>
            </a:fld>
            <a:endParaRPr lang="en-US" dirty="0"/>
          </a:p>
        </p:txBody>
      </p:sp>
    </p:spTree>
    <p:extLst>
      <p:ext uri="{BB962C8B-B14F-4D97-AF65-F5344CB8AC3E}">
        <p14:creationId xmlns:p14="http://schemas.microsoft.com/office/powerpoint/2010/main" val="41473822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9</a:t>
            </a:fld>
            <a:endParaRPr lang="en-US" dirty="0"/>
          </a:p>
        </p:txBody>
      </p:sp>
    </p:spTree>
    <p:extLst>
      <p:ext uri="{BB962C8B-B14F-4D97-AF65-F5344CB8AC3E}">
        <p14:creationId xmlns:p14="http://schemas.microsoft.com/office/powerpoint/2010/main" val="22671680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10</a:t>
            </a:fld>
            <a:endParaRPr lang="en-US" dirty="0"/>
          </a:p>
        </p:txBody>
      </p:sp>
    </p:spTree>
    <p:extLst>
      <p:ext uri="{BB962C8B-B14F-4D97-AF65-F5344CB8AC3E}">
        <p14:creationId xmlns:p14="http://schemas.microsoft.com/office/powerpoint/2010/main" val="30078773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12</a:t>
            </a:fld>
            <a:endParaRPr lang="en-US" dirty="0"/>
          </a:p>
        </p:txBody>
      </p:sp>
    </p:spTree>
    <p:extLst>
      <p:ext uri="{BB962C8B-B14F-4D97-AF65-F5344CB8AC3E}">
        <p14:creationId xmlns:p14="http://schemas.microsoft.com/office/powerpoint/2010/main" val="36886254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13</a:t>
            </a:fld>
            <a:endParaRPr lang="en-US" dirty="0"/>
          </a:p>
        </p:txBody>
      </p:sp>
    </p:spTree>
    <p:extLst>
      <p:ext uri="{BB962C8B-B14F-4D97-AF65-F5344CB8AC3E}">
        <p14:creationId xmlns:p14="http://schemas.microsoft.com/office/powerpoint/2010/main" val="3619519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0F864C-44C4-4000-952D-01F31BFB3FD3}"/>
              </a:ext>
            </a:extLst>
          </p:cNvPr>
          <p:cNvSpPr>
            <a:spLocks noGrp="1"/>
          </p:cNvSpPr>
          <p:nvPr>
            <p:ph type="ctrTitle"/>
          </p:nvPr>
        </p:nvSpPr>
        <p:spPr>
          <a:xfrm>
            <a:off x="1524002" y="1122363"/>
            <a:ext cx="9144001"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1392E06-C914-467E-9D4F-BD763EDA2DD5}"/>
              </a:ext>
            </a:extLst>
          </p:cNvPr>
          <p:cNvSpPr>
            <a:spLocks noGrp="1"/>
          </p:cNvSpPr>
          <p:nvPr>
            <p:ph type="subTitle" idx="1"/>
          </p:nvPr>
        </p:nvSpPr>
        <p:spPr>
          <a:xfrm>
            <a:off x="1524002" y="3602038"/>
            <a:ext cx="9144001" cy="1655762"/>
          </a:xfrm>
        </p:spPr>
        <p:txBody>
          <a:bodyPr/>
          <a:lstStyle>
            <a:lvl1pPr marL="0" indent="0" algn="ctr">
              <a:buNone/>
              <a:defRPr sz="2400"/>
            </a:lvl1pPr>
            <a:lvl2pPr marL="457203" indent="0" algn="ctr">
              <a:buNone/>
              <a:defRPr sz="2000"/>
            </a:lvl2pPr>
            <a:lvl3pPr marL="914406" indent="0" algn="ctr">
              <a:buNone/>
              <a:defRPr sz="1800"/>
            </a:lvl3pPr>
            <a:lvl4pPr marL="1371608" indent="0" algn="ctr">
              <a:buNone/>
              <a:defRPr sz="1600"/>
            </a:lvl4pPr>
            <a:lvl5pPr marL="1828812" indent="0" algn="ctr">
              <a:buNone/>
              <a:defRPr sz="1600"/>
            </a:lvl5pPr>
            <a:lvl6pPr marL="2286015" indent="0" algn="ctr">
              <a:buNone/>
              <a:defRPr sz="1600"/>
            </a:lvl6pPr>
            <a:lvl7pPr marL="2743218" indent="0" algn="ctr">
              <a:buNone/>
              <a:defRPr sz="1600"/>
            </a:lvl7pPr>
            <a:lvl8pPr marL="3200421" indent="0" algn="ctr">
              <a:buNone/>
              <a:defRPr sz="1600"/>
            </a:lvl8pPr>
            <a:lvl9pPr marL="3657623"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FBEFBAF-82E9-49AD-B2CF-7D154E024431}"/>
              </a:ext>
            </a:extLst>
          </p:cNvPr>
          <p:cNvSpPr>
            <a:spLocks noGrp="1"/>
          </p:cNvSpPr>
          <p:nvPr>
            <p:ph type="dt" sz="half" idx="10"/>
          </p:nvPr>
        </p:nvSpPr>
        <p:spPr/>
        <p:txBody>
          <a:bodyPr/>
          <a:lstStyle/>
          <a:p>
            <a:fld id="{40DA1498-92C7-4E4B-8045-C9195F453964}" type="datetimeFigureOut">
              <a:rPr lang="en-US" smtClean="0"/>
              <a:t>12/30/2020</a:t>
            </a:fld>
            <a:endParaRPr lang="en-US" dirty="0"/>
          </a:p>
        </p:txBody>
      </p:sp>
      <p:sp>
        <p:nvSpPr>
          <p:cNvPr id="5" name="Footer Placeholder 4">
            <a:extLst>
              <a:ext uri="{FF2B5EF4-FFF2-40B4-BE49-F238E27FC236}">
                <a16:creationId xmlns:a16="http://schemas.microsoft.com/office/drawing/2014/main" id="{5AD8006A-94B1-44F7-972D-56767EDE3CC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5E7BFAB-D84B-45E1-A0BD-2516AC14F8AC}"/>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485646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F7B869-BFB2-4C20-8AB1-46704BB3D17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9F007DB-4F12-4428-9C48-5120DF07046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FFA8DA-0E31-4CA6-BBFC-2467AAD1D30B}"/>
              </a:ext>
            </a:extLst>
          </p:cNvPr>
          <p:cNvSpPr>
            <a:spLocks noGrp="1"/>
          </p:cNvSpPr>
          <p:nvPr>
            <p:ph type="dt" sz="half" idx="10"/>
          </p:nvPr>
        </p:nvSpPr>
        <p:spPr/>
        <p:txBody>
          <a:bodyPr/>
          <a:lstStyle/>
          <a:p>
            <a:fld id="{40DA1498-92C7-4E4B-8045-C9195F453964}" type="datetimeFigureOut">
              <a:rPr lang="en-US" smtClean="0"/>
              <a:t>12/30/2020</a:t>
            </a:fld>
            <a:endParaRPr lang="en-US" dirty="0"/>
          </a:p>
        </p:txBody>
      </p:sp>
      <p:sp>
        <p:nvSpPr>
          <p:cNvPr id="5" name="Footer Placeholder 4">
            <a:extLst>
              <a:ext uri="{FF2B5EF4-FFF2-40B4-BE49-F238E27FC236}">
                <a16:creationId xmlns:a16="http://schemas.microsoft.com/office/drawing/2014/main" id="{064974BD-9845-459A-9AAA-12731E2507C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2A71B0A-FDFB-4B2C-A9EC-2334C590013E}"/>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39314092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60B5D73-1652-4A8E-B5A3-101523D7290A}"/>
              </a:ext>
            </a:extLst>
          </p:cNvPr>
          <p:cNvSpPr>
            <a:spLocks noGrp="1"/>
          </p:cNvSpPr>
          <p:nvPr>
            <p:ph type="title" orient="vert"/>
          </p:nvPr>
        </p:nvSpPr>
        <p:spPr>
          <a:xfrm>
            <a:off x="8724902"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9B7FB99-7425-444D-B602-01B672BCE8C6}"/>
              </a:ext>
            </a:extLst>
          </p:cNvPr>
          <p:cNvSpPr>
            <a:spLocks noGrp="1"/>
          </p:cNvSpPr>
          <p:nvPr>
            <p:ph type="body" orient="vert" idx="1"/>
          </p:nvPr>
        </p:nvSpPr>
        <p:spPr>
          <a:xfrm>
            <a:off x="838202" y="365125"/>
            <a:ext cx="7734301"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EEA9C5-552A-48A1-AB54-ED54209B3B48}"/>
              </a:ext>
            </a:extLst>
          </p:cNvPr>
          <p:cNvSpPr>
            <a:spLocks noGrp="1"/>
          </p:cNvSpPr>
          <p:nvPr>
            <p:ph type="dt" sz="half" idx="10"/>
          </p:nvPr>
        </p:nvSpPr>
        <p:spPr/>
        <p:txBody>
          <a:bodyPr/>
          <a:lstStyle/>
          <a:p>
            <a:fld id="{40DA1498-92C7-4E4B-8045-C9195F453964}" type="datetimeFigureOut">
              <a:rPr lang="en-US" smtClean="0"/>
              <a:t>12/30/2020</a:t>
            </a:fld>
            <a:endParaRPr lang="en-US" dirty="0"/>
          </a:p>
        </p:txBody>
      </p:sp>
      <p:sp>
        <p:nvSpPr>
          <p:cNvPr id="5" name="Footer Placeholder 4">
            <a:extLst>
              <a:ext uri="{FF2B5EF4-FFF2-40B4-BE49-F238E27FC236}">
                <a16:creationId xmlns:a16="http://schemas.microsoft.com/office/drawing/2014/main" id="{1A83AAA3-4155-48FB-8F00-16DBE0C9C25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D694EAE-CB3C-4DEF-A66D-583C7AAC92D8}"/>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17468042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0DA1498-92C7-4E4B-8045-C9195F453964}" type="datetimeFigureOut">
              <a:rPr lang="en-US" smtClean="0"/>
              <a:t>12/30/2020</a:t>
            </a:fld>
            <a:endParaRPr lang="en-US" dirty="0"/>
          </a:p>
        </p:txBody>
      </p:sp>
      <p:sp>
        <p:nvSpPr>
          <p:cNvPr id="5" name="Footer Placeholder 4"/>
          <p:cNvSpPr>
            <a:spLocks noGrp="1"/>
          </p:cNvSpPr>
          <p:nvPr>
            <p:ph type="ftr" sz="quarter" idx="11"/>
          </p:nvPr>
        </p:nvSpPr>
        <p:spPr>
          <a:xfrm>
            <a:off x="2416500" y="329307"/>
            <a:ext cx="4973915" cy="309201"/>
          </a:xfrm>
        </p:spPr>
        <p:txBody>
          <a:bodyPr/>
          <a:lstStyle/>
          <a:p>
            <a:endParaRPr lang="en-US" dirty="0"/>
          </a:p>
        </p:txBody>
      </p:sp>
      <p:sp>
        <p:nvSpPr>
          <p:cNvPr id="6" name="Slide Number Placeholder 5"/>
          <p:cNvSpPr>
            <a:spLocks noGrp="1"/>
          </p:cNvSpPr>
          <p:nvPr>
            <p:ph type="sldNum" sz="quarter" idx="12"/>
          </p:nvPr>
        </p:nvSpPr>
        <p:spPr>
          <a:xfrm>
            <a:off x="1437664" y="798973"/>
            <a:ext cx="811019" cy="503578"/>
          </a:xfrm>
        </p:spPr>
        <p:txBody>
          <a:bodyPr/>
          <a:lstStyle/>
          <a:p>
            <a:fld id="{06FEDF93-2BFD-41CA-ABC7-B039102F3792}" type="slidenum">
              <a:rPr lang="en-US" smtClean="0"/>
              <a:t>‹#›</a:t>
            </a:fld>
            <a:endParaRPr lang="en-US" dirty="0"/>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00629031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0DA1498-92C7-4E4B-8045-C9195F453964}" type="datetimeFigureOut">
              <a:rPr lang="en-US" smtClean="0"/>
              <a:t>12/30/2020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6FEDF93-2BFD-41CA-ABC7-B039102F3792}" type="slidenum">
              <a:rPr lang="en-US" smtClean="0"/>
              <a:t>‹#›</a:t>
            </a:fld>
            <a:endParaRPr lang="en-US" dirty="0"/>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33465780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0DA1498-92C7-4E4B-8045-C9195F453964}" type="datetimeFigureOut">
              <a:rPr lang="en-US" smtClean="0"/>
              <a:t>12/30/2020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6FEDF93-2BFD-41CA-ABC7-B039102F3792}" type="slidenum">
              <a:rPr lang="en-US" smtClean="0"/>
              <a:t>‹#›</a:t>
            </a:fld>
            <a:endParaRPr lang="en-US" dirty="0"/>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0265485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0DA1498-92C7-4E4B-8045-C9195F453964}" type="datetimeFigureOut">
              <a:rPr lang="en-US" smtClean="0"/>
              <a:t>12/30/2020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06FEDF93-2BFD-41CA-ABC7-B039102F3792}" type="slidenum">
              <a:rPr lang="en-US" smtClean="0"/>
              <a:t>‹#›</a:t>
            </a:fld>
            <a:endParaRPr lang="en-US" dirty="0"/>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61632842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0DA1498-92C7-4E4B-8045-C9195F453964}" type="datetimeFigureOut">
              <a:rPr lang="en-US" smtClean="0"/>
              <a:t>12/30/2020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06FEDF93-2BFD-41CA-ABC7-B039102F3792}" type="slidenum">
              <a:rPr lang="en-US" smtClean="0"/>
              <a:t>‹#›</a:t>
            </a:fld>
            <a:endParaRPr lang="en-US" dirty="0"/>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00988877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0DA1498-92C7-4E4B-8045-C9195F453964}" type="datetimeFigureOut">
              <a:rPr lang="en-US" smtClean="0"/>
              <a:t>12/30/2020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06FEDF93-2BFD-41CA-ABC7-B039102F3792}" type="slidenum">
              <a:rPr lang="en-US" smtClean="0"/>
              <a:t>‹#›</a:t>
            </a:fld>
            <a:endParaRPr lang="en-US" dirty="0"/>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73087613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0DA1498-92C7-4E4B-8045-C9195F453964}" type="datetimeFigureOut">
              <a:rPr lang="en-US" smtClean="0"/>
              <a:t>12/30/2020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103270749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0DA1498-92C7-4E4B-8045-C9195F453964}" type="datetimeFigureOut">
              <a:rPr lang="en-US" smtClean="0"/>
              <a:t>12/30/2020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06FEDF93-2BFD-41CA-ABC7-B039102F3792}" type="slidenum">
              <a:rPr lang="en-US" smtClean="0"/>
              <a:t>‹#›</a:t>
            </a:fld>
            <a:endParaRPr lang="en-US" dirty="0"/>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9410902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807FBE-061D-452C-A8A6-213063CFD67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33A3535-1708-499D-B5D2-7D8F9FD182D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CB06063-A112-49AB-80C8-504D99ECD771}"/>
              </a:ext>
            </a:extLst>
          </p:cNvPr>
          <p:cNvSpPr>
            <a:spLocks noGrp="1"/>
          </p:cNvSpPr>
          <p:nvPr>
            <p:ph type="dt" sz="half" idx="10"/>
          </p:nvPr>
        </p:nvSpPr>
        <p:spPr/>
        <p:txBody>
          <a:bodyPr/>
          <a:lstStyle/>
          <a:p>
            <a:fld id="{40DA1498-92C7-4E4B-8045-C9195F453964}" type="datetimeFigureOut">
              <a:rPr lang="en-US" smtClean="0"/>
              <a:t>12/30/2020</a:t>
            </a:fld>
            <a:endParaRPr lang="en-US" dirty="0"/>
          </a:p>
        </p:txBody>
      </p:sp>
      <p:sp>
        <p:nvSpPr>
          <p:cNvPr id="5" name="Footer Placeholder 4">
            <a:extLst>
              <a:ext uri="{FF2B5EF4-FFF2-40B4-BE49-F238E27FC236}">
                <a16:creationId xmlns:a16="http://schemas.microsoft.com/office/drawing/2014/main" id="{6344C8D5-F898-4318-A76D-1FBD8732919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976EC76-E8E8-4FFA-B671-7FA2F3EF5DEF}"/>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278928729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40DA1498-92C7-4E4B-8045-C9195F453964}" type="datetimeFigureOut">
              <a:rPr lang="en-US" smtClean="0"/>
              <a:t>12/30/2020</a:t>
            </a:fld>
            <a:endParaRPr lang="en-US" dirty="0"/>
          </a:p>
        </p:txBody>
      </p:sp>
      <p:sp>
        <p:nvSpPr>
          <p:cNvPr id="6" name="Footer Placeholder 5"/>
          <p:cNvSpPr>
            <a:spLocks noGrp="1"/>
          </p:cNvSpPr>
          <p:nvPr>
            <p:ph type="ftr" sz="quarter" idx="11"/>
          </p:nvPr>
        </p:nvSpPr>
        <p:spPr>
          <a:xfrm>
            <a:off x="1447382" y="318640"/>
            <a:ext cx="5541004" cy="320931"/>
          </a:xfrm>
        </p:spPr>
        <p:txBody>
          <a:bodyPr/>
          <a:lstStyle/>
          <a:p>
            <a:endParaRPr lang="en-US" dirty="0"/>
          </a:p>
        </p:txBody>
      </p:sp>
      <p:sp>
        <p:nvSpPr>
          <p:cNvPr id="7" name="Slide Number Placeholder 6"/>
          <p:cNvSpPr>
            <a:spLocks noGrp="1"/>
          </p:cNvSpPr>
          <p:nvPr>
            <p:ph type="sldNum" sz="quarter" idx="12"/>
          </p:nvPr>
        </p:nvSpPr>
        <p:spPr/>
        <p:txBody>
          <a:bodyPr/>
          <a:lstStyle/>
          <a:p>
            <a:fld id="{06FEDF93-2BFD-41CA-ABC7-B039102F3792}" type="slidenum">
              <a:rPr lang="en-US" smtClean="0"/>
              <a:t>‹#›</a:t>
            </a:fld>
            <a:endParaRPr lang="en-US" dirty="0"/>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56502317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0DA1498-92C7-4E4B-8045-C9195F453964}" type="datetimeFigureOut">
              <a:rPr lang="en-US" smtClean="0"/>
              <a:t>12/30/2020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6FEDF93-2BFD-41CA-ABC7-B039102F3792}" type="slidenum">
              <a:rPr lang="en-US" smtClean="0"/>
              <a:t>‹#›</a:t>
            </a:fld>
            <a:endParaRPr lang="en-US" dirty="0"/>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27820562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0DA1498-92C7-4E4B-8045-C9195F453964}" type="datetimeFigureOut">
              <a:rPr lang="en-US" smtClean="0"/>
              <a:t>12/30/2020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6FEDF93-2BFD-41CA-ABC7-B039102F3792}" type="slidenum">
              <a:rPr lang="en-US" smtClean="0"/>
              <a:t>‹#›</a:t>
            </a:fld>
            <a:endParaRPr lang="en-US" dirty="0"/>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9326400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C2CABF-E3C1-431A-A69C-D4881CC43F0F}"/>
              </a:ext>
            </a:extLst>
          </p:cNvPr>
          <p:cNvSpPr>
            <a:spLocks noGrp="1"/>
          </p:cNvSpPr>
          <p:nvPr>
            <p:ph type="title"/>
          </p:nvPr>
        </p:nvSpPr>
        <p:spPr>
          <a:xfrm>
            <a:off x="831851" y="1709742"/>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5584226-69DA-4211-B2C8-C29FD05A4A69}"/>
              </a:ext>
            </a:extLst>
          </p:cNvPr>
          <p:cNvSpPr>
            <a:spLocks noGrp="1"/>
          </p:cNvSpPr>
          <p:nvPr>
            <p:ph type="body" idx="1"/>
          </p:nvPr>
        </p:nvSpPr>
        <p:spPr>
          <a:xfrm>
            <a:off x="831851" y="4589468"/>
            <a:ext cx="10515600" cy="1500187"/>
          </a:xfrm>
        </p:spPr>
        <p:txBody>
          <a:bodyPr/>
          <a:lstStyle>
            <a:lvl1pPr marL="0" indent="0">
              <a:buNone/>
              <a:defRPr sz="2400">
                <a:solidFill>
                  <a:schemeClr val="tx1">
                    <a:tint val="75000"/>
                  </a:schemeClr>
                </a:solidFill>
              </a:defRPr>
            </a:lvl1pPr>
            <a:lvl2pPr marL="457203" indent="0">
              <a:buNone/>
              <a:defRPr sz="2000">
                <a:solidFill>
                  <a:schemeClr val="tx1">
                    <a:tint val="75000"/>
                  </a:schemeClr>
                </a:solidFill>
              </a:defRPr>
            </a:lvl2pPr>
            <a:lvl3pPr marL="914406" indent="0">
              <a:buNone/>
              <a:defRPr sz="1800">
                <a:solidFill>
                  <a:schemeClr val="tx1">
                    <a:tint val="75000"/>
                  </a:schemeClr>
                </a:solidFill>
              </a:defRPr>
            </a:lvl3pPr>
            <a:lvl4pPr marL="1371608" indent="0">
              <a:buNone/>
              <a:defRPr sz="1600">
                <a:solidFill>
                  <a:schemeClr val="tx1">
                    <a:tint val="75000"/>
                  </a:schemeClr>
                </a:solidFill>
              </a:defRPr>
            </a:lvl4pPr>
            <a:lvl5pPr marL="1828812" indent="0">
              <a:buNone/>
              <a:defRPr sz="1600">
                <a:solidFill>
                  <a:schemeClr val="tx1">
                    <a:tint val="75000"/>
                  </a:schemeClr>
                </a:solidFill>
              </a:defRPr>
            </a:lvl5pPr>
            <a:lvl6pPr marL="2286015" indent="0">
              <a:buNone/>
              <a:defRPr sz="1600">
                <a:solidFill>
                  <a:schemeClr val="tx1">
                    <a:tint val="75000"/>
                  </a:schemeClr>
                </a:solidFill>
              </a:defRPr>
            </a:lvl6pPr>
            <a:lvl7pPr marL="2743218" indent="0">
              <a:buNone/>
              <a:defRPr sz="1600">
                <a:solidFill>
                  <a:schemeClr val="tx1">
                    <a:tint val="75000"/>
                  </a:schemeClr>
                </a:solidFill>
              </a:defRPr>
            </a:lvl7pPr>
            <a:lvl8pPr marL="3200421" indent="0">
              <a:buNone/>
              <a:defRPr sz="1600">
                <a:solidFill>
                  <a:schemeClr val="tx1">
                    <a:tint val="75000"/>
                  </a:schemeClr>
                </a:solidFill>
              </a:defRPr>
            </a:lvl8pPr>
            <a:lvl9pPr marL="3657623"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5FF82DB-B518-40FD-8A66-44B874C055FB}"/>
              </a:ext>
            </a:extLst>
          </p:cNvPr>
          <p:cNvSpPr>
            <a:spLocks noGrp="1"/>
          </p:cNvSpPr>
          <p:nvPr>
            <p:ph type="dt" sz="half" idx="10"/>
          </p:nvPr>
        </p:nvSpPr>
        <p:spPr/>
        <p:txBody>
          <a:bodyPr/>
          <a:lstStyle/>
          <a:p>
            <a:fld id="{40DA1498-92C7-4E4B-8045-C9195F453964}" type="datetimeFigureOut">
              <a:rPr lang="en-US" smtClean="0"/>
              <a:t>12/30/2020</a:t>
            </a:fld>
            <a:endParaRPr lang="en-US" dirty="0"/>
          </a:p>
        </p:txBody>
      </p:sp>
      <p:sp>
        <p:nvSpPr>
          <p:cNvPr id="5" name="Footer Placeholder 4">
            <a:extLst>
              <a:ext uri="{FF2B5EF4-FFF2-40B4-BE49-F238E27FC236}">
                <a16:creationId xmlns:a16="http://schemas.microsoft.com/office/drawing/2014/main" id="{FCC1CCEE-725F-4745-837B-87EFB70E71D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561522A-E0E6-406B-BF30-A7C7A57294BE}"/>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12300417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CC9BDC-6F21-4EF5-A8DD-E35E27EACA5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B968D5F-2AB6-42D3-A54E-AB3E60325170}"/>
              </a:ext>
            </a:extLst>
          </p:cNvPr>
          <p:cNvSpPr>
            <a:spLocks noGrp="1"/>
          </p:cNvSpPr>
          <p:nvPr>
            <p:ph sz="half" idx="1"/>
          </p:nvPr>
        </p:nvSpPr>
        <p:spPr>
          <a:xfrm>
            <a:off x="838201"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65AB07F-D5F7-402A-AE4E-027BF1CA912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5108EDC-3863-43B9-93C7-37465DC73B28}"/>
              </a:ext>
            </a:extLst>
          </p:cNvPr>
          <p:cNvSpPr>
            <a:spLocks noGrp="1"/>
          </p:cNvSpPr>
          <p:nvPr>
            <p:ph type="dt" sz="half" idx="10"/>
          </p:nvPr>
        </p:nvSpPr>
        <p:spPr/>
        <p:txBody>
          <a:bodyPr/>
          <a:lstStyle/>
          <a:p>
            <a:fld id="{40DA1498-92C7-4E4B-8045-C9195F453964}" type="datetimeFigureOut">
              <a:rPr lang="en-US" smtClean="0"/>
              <a:t>12/30/2020</a:t>
            </a:fld>
            <a:endParaRPr lang="en-US" dirty="0"/>
          </a:p>
        </p:txBody>
      </p:sp>
      <p:sp>
        <p:nvSpPr>
          <p:cNvPr id="6" name="Footer Placeholder 5">
            <a:extLst>
              <a:ext uri="{FF2B5EF4-FFF2-40B4-BE49-F238E27FC236}">
                <a16:creationId xmlns:a16="http://schemas.microsoft.com/office/drawing/2014/main" id="{A777D452-958D-4159-A9A4-16DD29680A04}"/>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289654B6-1460-48B9-AC7E-592F68BAB276}"/>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3974041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E8C848-926A-4FD3-A311-A100A2662BE1}"/>
              </a:ext>
            </a:extLst>
          </p:cNvPr>
          <p:cNvSpPr>
            <a:spLocks noGrp="1"/>
          </p:cNvSpPr>
          <p:nvPr>
            <p:ph type="title"/>
          </p:nvPr>
        </p:nvSpPr>
        <p:spPr>
          <a:xfrm>
            <a:off x="839788" y="365129"/>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C8ECD90-B4F0-4DFB-BB3D-F2310207896F}"/>
              </a:ext>
            </a:extLst>
          </p:cNvPr>
          <p:cNvSpPr>
            <a:spLocks noGrp="1"/>
          </p:cNvSpPr>
          <p:nvPr>
            <p:ph type="body" idx="1"/>
          </p:nvPr>
        </p:nvSpPr>
        <p:spPr>
          <a:xfrm>
            <a:off x="839791" y="1681164"/>
            <a:ext cx="5157787" cy="823912"/>
          </a:xfrm>
        </p:spPr>
        <p:txBody>
          <a:bodyPr anchor="b"/>
          <a:lstStyle>
            <a:lvl1pPr marL="0" indent="0">
              <a:buNone/>
              <a:defRPr sz="2400" b="1"/>
            </a:lvl1pPr>
            <a:lvl2pPr marL="457203" indent="0">
              <a:buNone/>
              <a:defRPr sz="2000" b="1"/>
            </a:lvl2pPr>
            <a:lvl3pPr marL="914406" indent="0">
              <a:buNone/>
              <a:defRPr sz="1800" b="1"/>
            </a:lvl3pPr>
            <a:lvl4pPr marL="1371608" indent="0">
              <a:buNone/>
              <a:defRPr sz="1600" b="1"/>
            </a:lvl4pPr>
            <a:lvl5pPr marL="1828812" indent="0">
              <a:buNone/>
              <a:defRPr sz="1600" b="1"/>
            </a:lvl5pPr>
            <a:lvl6pPr marL="2286015" indent="0">
              <a:buNone/>
              <a:defRPr sz="1600" b="1"/>
            </a:lvl6pPr>
            <a:lvl7pPr marL="2743218" indent="0">
              <a:buNone/>
              <a:defRPr sz="1600" b="1"/>
            </a:lvl7pPr>
            <a:lvl8pPr marL="3200421" indent="0">
              <a:buNone/>
              <a:defRPr sz="1600" b="1"/>
            </a:lvl8pPr>
            <a:lvl9pPr marL="3657623"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35A6C3A-033E-474B-AB97-D8291A04E7DD}"/>
              </a:ext>
            </a:extLst>
          </p:cNvPr>
          <p:cNvSpPr>
            <a:spLocks noGrp="1"/>
          </p:cNvSpPr>
          <p:nvPr>
            <p:ph sz="half" idx="2"/>
          </p:nvPr>
        </p:nvSpPr>
        <p:spPr>
          <a:xfrm>
            <a:off x="839791"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532B928-3A23-4FCA-AD1F-E45A467B54F5}"/>
              </a:ext>
            </a:extLst>
          </p:cNvPr>
          <p:cNvSpPr>
            <a:spLocks noGrp="1"/>
          </p:cNvSpPr>
          <p:nvPr>
            <p:ph type="body" sz="quarter" idx="3"/>
          </p:nvPr>
        </p:nvSpPr>
        <p:spPr>
          <a:xfrm>
            <a:off x="6172203" y="1681164"/>
            <a:ext cx="5183188" cy="823912"/>
          </a:xfrm>
        </p:spPr>
        <p:txBody>
          <a:bodyPr anchor="b"/>
          <a:lstStyle>
            <a:lvl1pPr marL="0" indent="0">
              <a:buNone/>
              <a:defRPr sz="2400" b="1"/>
            </a:lvl1pPr>
            <a:lvl2pPr marL="457203" indent="0">
              <a:buNone/>
              <a:defRPr sz="2000" b="1"/>
            </a:lvl2pPr>
            <a:lvl3pPr marL="914406" indent="0">
              <a:buNone/>
              <a:defRPr sz="1800" b="1"/>
            </a:lvl3pPr>
            <a:lvl4pPr marL="1371608" indent="0">
              <a:buNone/>
              <a:defRPr sz="1600" b="1"/>
            </a:lvl4pPr>
            <a:lvl5pPr marL="1828812" indent="0">
              <a:buNone/>
              <a:defRPr sz="1600" b="1"/>
            </a:lvl5pPr>
            <a:lvl6pPr marL="2286015" indent="0">
              <a:buNone/>
              <a:defRPr sz="1600" b="1"/>
            </a:lvl6pPr>
            <a:lvl7pPr marL="2743218" indent="0">
              <a:buNone/>
              <a:defRPr sz="1600" b="1"/>
            </a:lvl7pPr>
            <a:lvl8pPr marL="3200421" indent="0">
              <a:buNone/>
              <a:defRPr sz="1600" b="1"/>
            </a:lvl8pPr>
            <a:lvl9pPr marL="3657623"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BDC8376-6FC6-4A11-B0DB-9A148E9C00E2}"/>
              </a:ext>
            </a:extLst>
          </p:cNvPr>
          <p:cNvSpPr>
            <a:spLocks noGrp="1"/>
          </p:cNvSpPr>
          <p:nvPr>
            <p:ph sz="quarter" idx="4"/>
          </p:nvPr>
        </p:nvSpPr>
        <p:spPr>
          <a:xfrm>
            <a:off x="6172203"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E80206F-8846-425C-A56E-16FFBA442014}"/>
              </a:ext>
            </a:extLst>
          </p:cNvPr>
          <p:cNvSpPr>
            <a:spLocks noGrp="1"/>
          </p:cNvSpPr>
          <p:nvPr>
            <p:ph type="dt" sz="half" idx="10"/>
          </p:nvPr>
        </p:nvSpPr>
        <p:spPr/>
        <p:txBody>
          <a:bodyPr/>
          <a:lstStyle/>
          <a:p>
            <a:fld id="{40DA1498-92C7-4E4B-8045-C9195F453964}" type="datetimeFigureOut">
              <a:rPr lang="en-US" smtClean="0"/>
              <a:t>12/30/2020</a:t>
            </a:fld>
            <a:endParaRPr lang="en-US" dirty="0"/>
          </a:p>
        </p:txBody>
      </p:sp>
      <p:sp>
        <p:nvSpPr>
          <p:cNvPr id="8" name="Footer Placeholder 7">
            <a:extLst>
              <a:ext uri="{FF2B5EF4-FFF2-40B4-BE49-F238E27FC236}">
                <a16:creationId xmlns:a16="http://schemas.microsoft.com/office/drawing/2014/main" id="{6A45E89F-12CF-4561-A5F2-1E05783A3063}"/>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EB4DFE4-927C-43B1-A061-5CB97FFB33BE}"/>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4690582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0E367-8DA0-4655-BCBC-F4280D8642C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FEF9592-AA3C-4CF8-A5DB-4D010195A438}"/>
              </a:ext>
            </a:extLst>
          </p:cNvPr>
          <p:cNvSpPr>
            <a:spLocks noGrp="1"/>
          </p:cNvSpPr>
          <p:nvPr>
            <p:ph type="dt" sz="half" idx="10"/>
          </p:nvPr>
        </p:nvSpPr>
        <p:spPr/>
        <p:txBody>
          <a:bodyPr/>
          <a:lstStyle/>
          <a:p>
            <a:fld id="{40DA1498-92C7-4E4B-8045-C9195F453964}" type="datetimeFigureOut">
              <a:rPr lang="en-US" smtClean="0"/>
              <a:t>12/30/2020</a:t>
            </a:fld>
            <a:endParaRPr lang="en-US" dirty="0"/>
          </a:p>
        </p:txBody>
      </p:sp>
      <p:sp>
        <p:nvSpPr>
          <p:cNvPr id="4" name="Footer Placeholder 3">
            <a:extLst>
              <a:ext uri="{FF2B5EF4-FFF2-40B4-BE49-F238E27FC236}">
                <a16:creationId xmlns:a16="http://schemas.microsoft.com/office/drawing/2014/main" id="{3C2C9377-F93E-4515-852A-264707755154}"/>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9AED076D-476B-42BA-8795-14FE6C1E6974}"/>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36255511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EA599B4-6AB2-4190-82B5-7667EE1E922A}"/>
              </a:ext>
            </a:extLst>
          </p:cNvPr>
          <p:cNvSpPr>
            <a:spLocks noGrp="1"/>
          </p:cNvSpPr>
          <p:nvPr>
            <p:ph type="dt" sz="half" idx="10"/>
          </p:nvPr>
        </p:nvSpPr>
        <p:spPr/>
        <p:txBody>
          <a:bodyPr/>
          <a:lstStyle/>
          <a:p>
            <a:fld id="{40DA1498-92C7-4E4B-8045-C9195F453964}" type="datetimeFigureOut">
              <a:rPr lang="en-US" smtClean="0"/>
              <a:t>12/30/2020</a:t>
            </a:fld>
            <a:endParaRPr lang="en-US" dirty="0"/>
          </a:p>
        </p:txBody>
      </p:sp>
      <p:sp>
        <p:nvSpPr>
          <p:cNvPr id="3" name="Footer Placeholder 2">
            <a:extLst>
              <a:ext uri="{FF2B5EF4-FFF2-40B4-BE49-F238E27FC236}">
                <a16:creationId xmlns:a16="http://schemas.microsoft.com/office/drawing/2014/main" id="{1B8FBFB3-AD86-4E39-B8AE-B4EC14528156}"/>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9A4AF55-C114-4B60-9A20-56B00A11B3BF}"/>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30582002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883DA1-5CB8-405D-9613-8A9B7BC5664C}"/>
              </a:ext>
            </a:extLst>
          </p:cNvPr>
          <p:cNvSpPr>
            <a:spLocks noGrp="1"/>
          </p:cNvSpPr>
          <p:nvPr>
            <p:ph type="title"/>
          </p:nvPr>
        </p:nvSpPr>
        <p:spPr>
          <a:xfrm>
            <a:off x="839790" y="457201"/>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842BB15-A24D-42E9-9CAE-BB827226301E}"/>
              </a:ext>
            </a:extLst>
          </p:cNvPr>
          <p:cNvSpPr>
            <a:spLocks noGrp="1"/>
          </p:cNvSpPr>
          <p:nvPr>
            <p:ph idx="1"/>
          </p:nvPr>
        </p:nvSpPr>
        <p:spPr>
          <a:xfrm>
            <a:off x="5183188" y="987430"/>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8F0849D-D3C3-462A-9751-4EAB0B9145E4}"/>
              </a:ext>
            </a:extLst>
          </p:cNvPr>
          <p:cNvSpPr>
            <a:spLocks noGrp="1"/>
          </p:cNvSpPr>
          <p:nvPr>
            <p:ph type="body" sz="half" idx="2"/>
          </p:nvPr>
        </p:nvSpPr>
        <p:spPr>
          <a:xfrm>
            <a:off x="839790" y="2057400"/>
            <a:ext cx="3932237" cy="3811588"/>
          </a:xfrm>
        </p:spPr>
        <p:txBody>
          <a:bodyPr/>
          <a:lstStyle>
            <a:lvl1pPr marL="0" indent="0">
              <a:buNone/>
              <a:defRPr sz="1600"/>
            </a:lvl1pPr>
            <a:lvl2pPr marL="457203" indent="0">
              <a:buNone/>
              <a:defRPr sz="1400"/>
            </a:lvl2pPr>
            <a:lvl3pPr marL="914406" indent="0">
              <a:buNone/>
              <a:defRPr sz="1200"/>
            </a:lvl3pPr>
            <a:lvl4pPr marL="1371608" indent="0">
              <a:buNone/>
              <a:defRPr sz="1000"/>
            </a:lvl4pPr>
            <a:lvl5pPr marL="1828812" indent="0">
              <a:buNone/>
              <a:defRPr sz="1000"/>
            </a:lvl5pPr>
            <a:lvl6pPr marL="2286015" indent="0">
              <a:buNone/>
              <a:defRPr sz="1000"/>
            </a:lvl6pPr>
            <a:lvl7pPr marL="2743218" indent="0">
              <a:buNone/>
              <a:defRPr sz="1000"/>
            </a:lvl7pPr>
            <a:lvl8pPr marL="3200421" indent="0">
              <a:buNone/>
              <a:defRPr sz="1000"/>
            </a:lvl8pPr>
            <a:lvl9pPr marL="3657623"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180DD20-7A20-4574-98A4-427795876739}"/>
              </a:ext>
            </a:extLst>
          </p:cNvPr>
          <p:cNvSpPr>
            <a:spLocks noGrp="1"/>
          </p:cNvSpPr>
          <p:nvPr>
            <p:ph type="dt" sz="half" idx="10"/>
          </p:nvPr>
        </p:nvSpPr>
        <p:spPr/>
        <p:txBody>
          <a:bodyPr/>
          <a:lstStyle/>
          <a:p>
            <a:fld id="{40DA1498-92C7-4E4B-8045-C9195F453964}" type="datetimeFigureOut">
              <a:rPr lang="en-US" smtClean="0"/>
              <a:t>12/30/2020</a:t>
            </a:fld>
            <a:endParaRPr lang="en-US" dirty="0"/>
          </a:p>
        </p:txBody>
      </p:sp>
      <p:sp>
        <p:nvSpPr>
          <p:cNvPr id="6" name="Footer Placeholder 5">
            <a:extLst>
              <a:ext uri="{FF2B5EF4-FFF2-40B4-BE49-F238E27FC236}">
                <a16:creationId xmlns:a16="http://schemas.microsoft.com/office/drawing/2014/main" id="{54D0ED2B-71C4-421A-9DB0-676E00C10BDC}"/>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78C4572A-ADFC-4C53-BCA2-42BDF693BC4D}"/>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3230950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8F5C67-EEEC-4AB0-9653-0F80D6B10941}"/>
              </a:ext>
            </a:extLst>
          </p:cNvPr>
          <p:cNvSpPr>
            <a:spLocks noGrp="1"/>
          </p:cNvSpPr>
          <p:nvPr>
            <p:ph type="title"/>
          </p:nvPr>
        </p:nvSpPr>
        <p:spPr>
          <a:xfrm>
            <a:off x="839790" y="457201"/>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DD50D6D-5277-4324-AF23-5FAF007834EB}"/>
              </a:ext>
            </a:extLst>
          </p:cNvPr>
          <p:cNvSpPr>
            <a:spLocks noGrp="1"/>
          </p:cNvSpPr>
          <p:nvPr>
            <p:ph type="pic" idx="1"/>
          </p:nvPr>
        </p:nvSpPr>
        <p:spPr>
          <a:xfrm>
            <a:off x="5183188" y="987430"/>
            <a:ext cx="6172200" cy="4873625"/>
          </a:xfrm>
        </p:spPr>
        <p:txBody>
          <a:bodyPr/>
          <a:lstStyle>
            <a:lvl1pPr marL="0" indent="0">
              <a:buNone/>
              <a:defRPr sz="3200"/>
            </a:lvl1pPr>
            <a:lvl2pPr marL="457203" indent="0">
              <a:buNone/>
              <a:defRPr sz="2800"/>
            </a:lvl2pPr>
            <a:lvl3pPr marL="914406" indent="0">
              <a:buNone/>
              <a:defRPr sz="2400"/>
            </a:lvl3pPr>
            <a:lvl4pPr marL="1371608" indent="0">
              <a:buNone/>
              <a:defRPr sz="2000"/>
            </a:lvl4pPr>
            <a:lvl5pPr marL="1828812" indent="0">
              <a:buNone/>
              <a:defRPr sz="2000"/>
            </a:lvl5pPr>
            <a:lvl6pPr marL="2286015" indent="0">
              <a:buNone/>
              <a:defRPr sz="2000"/>
            </a:lvl6pPr>
            <a:lvl7pPr marL="2743218" indent="0">
              <a:buNone/>
              <a:defRPr sz="2000"/>
            </a:lvl7pPr>
            <a:lvl8pPr marL="3200421" indent="0">
              <a:buNone/>
              <a:defRPr sz="2000"/>
            </a:lvl8pPr>
            <a:lvl9pPr marL="3657623"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75275657-2BF9-4761-96B6-50EE3CFCFAD0}"/>
              </a:ext>
            </a:extLst>
          </p:cNvPr>
          <p:cNvSpPr>
            <a:spLocks noGrp="1"/>
          </p:cNvSpPr>
          <p:nvPr>
            <p:ph type="body" sz="half" idx="2"/>
          </p:nvPr>
        </p:nvSpPr>
        <p:spPr>
          <a:xfrm>
            <a:off x="839790" y="2057400"/>
            <a:ext cx="3932237" cy="3811588"/>
          </a:xfrm>
        </p:spPr>
        <p:txBody>
          <a:bodyPr/>
          <a:lstStyle>
            <a:lvl1pPr marL="0" indent="0">
              <a:buNone/>
              <a:defRPr sz="1600"/>
            </a:lvl1pPr>
            <a:lvl2pPr marL="457203" indent="0">
              <a:buNone/>
              <a:defRPr sz="1400"/>
            </a:lvl2pPr>
            <a:lvl3pPr marL="914406" indent="0">
              <a:buNone/>
              <a:defRPr sz="1200"/>
            </a:lvl3pPr>
            <a:lvl4pPr marL="1371608" indent="0">
              <a:buNone/>
              <a:defRPr sz="1000"/>
            </a:lvl4pPr>
            <a:lvl5pPr marL="1828812" indent="0">
              <a:buNone/>
              <a:defRPr sz="1000"/>
            </a:lvl5pPr>
            <a:lvl6pPr marL="2286015" indent="0">
              <a:buNone/>
              <a:defRPr sz="1000"/>
            </a:lvl6pPr>
            <a:lvl7pPr marL="2743218" indent="0">
              <a:buNone/>
              <a:defRPr sz="1000"/>
            </a:lvl7pPr>
            <a:lvl8pPr marL="3200421" indent="0">
              <a:buNone/>
              <a:defRPr sz="1000"/>
            </a:lvl8pPr>
            <a:lvl9pPr marL="3657623"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C3C3F7B-A4C8-4F9D-8165-BC5186EA0929}"/>
              </a:ext>
            </a:extLst>
          </p:cNvPr>
          <p:cNvSpPr>
            <a:spLocks noGrp="1"/>
          </p:cNvSpPr>
          <p:nvPr>
            <p:ph type="dt" sz="half" idx="10"/>
          </p:nvPr>
        </p:nvSpPr>
        <p:spPr/>
        <p:txBody>
          <a:bodyPr/>
          <a:lstStyle/>
          <a:p>
            <a:fld id="{40DA1498-92C7-4E4B-8045-C9195F453964}" type="datetimeFigureOut">
              <a:rPr lang="en-US" smtClean="0"/>
              <a:t>12/30/2020</a:t>
            </a:fld>
            <a:endParaRPr lang="en-US" dirty="0"/>
          </a:p>
        </p:txBody>
      </p:sp>
      <p:sp>
        <p:nvSpPr>
          <p:cNvPr id="6" name="Footer Placeholder 5">
            <a:extLst>
              <a:ext uri="{FF2B5EF4-FFF2-40B4-BE49-F238E27FC236}">
                <a16:creationId xmlns:a16="http://schemas.microsoft.com/office/drawing/2014/main" id="{DE696EA5-2FA2-464D-982F-C53E6426A843}"/>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8911B398-191B-4AB1-86ED-00D0046EACF5}"/>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15866011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jp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B3445CA-54C1-4DDE-A216-DD2414E3F593}"/>
              </a:ext>
            </a:extLst>
          </p:cNvPr>
          <p:cNvSpPr>
            <a:spLocks noGrp="1"/>
          </p:cNvSpPr>
          <p:nvPr>
            <p:ph type="title"/>
          </p:nvPr>
        </p:nvSpPr>
        <p:spPr>
          <a:xfrm>
            <a:off x="838200" y="365129"/>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306395A-6879-4E93-B24E-067F88AC1D6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450FF5B-A6A6-4F0F-AA5D-3F0F69A43AEB}"/>
              </a:ext>
            </a:extLst>
          </p:cNvPr>
          <p:cNvSpPr>
            <a:spLocks noGrp="1"/>
          </p:cNvSpPr>
          <p:nvPr>
            <p:ph type="dt" sz="half" idx="2"/>
          </p:nvPr>
        </p:nvSpPr>
        <p:spPr>
          <a:xfrm>
            <a:off x="838201" y="6356354"/>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0DA1498-92C7-4E4B-8045-C9195F453964}" type="datetimeFigureOut">
              <a:rPr lang="en-US" smtClean="0"/>
              <a:t>12/30/2020</a:t>
            </a:fld>
            <a:endParaRPr lang="en-US" dirty="0"/>
          </a:p>
        </p:txBody>
      </p:sp>
      <p:sp>
        <p:nvSpPr>
          <p:cNvPr id="5" name="Footer Placeholder 4">
            <a:extLst>
              <a:ext uri="{FF2B5EF4-FFF2-40B4-BE49-F238E27FC236}">
                <a16:creationId xmlns:a16="http://schemas.microsoft.com/office/drawing/2014/main" id="{FA798FAA-76CC-42EF-8BE0-466A41BBAB09}"/>
              </a:ext>
            </a:extLst>
          </p:cNvPr>
          <p:cNvSpPr>
            <a:spLocks noGrp="1"/>
          </p:cNvSpPr>
          <p:nvPr>
            <p:ph type="ftr" sz="quarter" idx="3"/>
          </p:nvPr>
        </p:nvSpPr>
        <p:spPr>
          <a:xfrm>
            <a:off x="4038600" y="6356354"/>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5149FF02-6890-4E10-B958-1097AD32C6FA}"/>
              </a:ext>
            </a:extLst>
          </p:cNvPr>
          <p:cNvSpPr>
            <a:spLocks noGrp="1"/>
          </p:cNvSpPr>
          <p:nvPr>
            <p:ph type="sldNum" sz="quarter" idx="4"/>
          </p:nvPr>
        </p:nvSpPr>
        <p:spPr>
          <a:xfrm>
            <a:off x="8610600" y="6356354"/>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6FEDF93-2BFD-41CA-ABC7-B039102F3792}" type="slidenum">
              <a:rPr lang="en-US" smtClean="0"/>
              <a:t>‹#›</a:t>
            </a:fld>
            <a:endParaRPr lang="en-US" dirty="0"/>
          </a:p>
        </p:txBody>
      </p:sp>
    </p:spTree>
    <p:extLst>
      <p:ext uri="{BB962C8B-B14F-4D97-AF65-F5344CB8AC3E}">
        <p14:creationId xmlns:p14="http://schemas.microsoft.com/office/powerpoint/2010/main" val="26037897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6"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1" indent="-228601" algn="l" defTabSz="914406"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4" indent="-228601" algn="l" defTabSz="91440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7" indent="-228601" algn="l" defTabSz="91440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10" indent="-228601" algn="l" defTabSz="91440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14" indent="-228601" algn="l" defTabSz="91440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16" indent="-228601" algn="l" defTabSz="91440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19" indent="-228601" algn="l" defTabSz="91440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22" indent="-228601" algn="l" defTabSz="91440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25" indent="-228601" algn="l" defTabSz="91440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6" rtl="0" eaLnBrk="1" latinLnBrk="0" hangingPunct="1">
        <a:defRPr sz="1800" kern="1200">
          <a:solidFill>
            <a:schemeClr val="tx1"/>
          </a:solidFill>
          <a:latin typeface="+mn-lt"/>
          <a:ea typeface="+mn-ea"/>
          <a:cs typeface="+mn-cs"/>
        </a:defRPr>
      </a:lvl1pPr>
      <a:lvl2pPr marL="457203" algn="l" defTabSz="914406" rtl="0" eaLnBrk="1" latinLnBrk="0" hangingPunct="1">
        <a:defRPr sz="1800" kern="1200">
          <a:solidFill>
            <a:schemeClr val="tx1"/>
          </a:solidFill>
          <a:latin typeface="+mn-lt"/>
          <a:ea typeface="+mn-ea"/>
          <a:cs typeface="+mn-cs"/>
        </a:defRPr>
      </a:lvl2pPr>
      <a:lvl3pPr marL="914406" algn="l" defTabSz="914406" rtl="0" eaLnBrk="1" latinLnBrk="0" hangingPunct="1">
        <a:defRPr sz="1800" kern="1200">
          <a:solidFill>
            <a:schemeClr val="tx1"/>
          </a:solidFill>
          <a:latin typeface="+mn-lt"/>
          <a:ea typeface="+mn-ea"/>
          <a:cs typeface="+mn-cs"/>
        </a:defRPr>
      </a:lvl3pPr>
      <a:lvl4pPr marL="1371608" algn="l" defTabSz="914406" rtl="0" eaLnBrk="1" latinLnBrk="0" hangingPunct="1">
        <a:defRPr sz="1800" kern="1200">
          <a:solidFill>
            <a:schemeClr val="tx1"/>
          </a:solidFill>
          <a:latin typeface="+mn-lt"/>
          <a:ea typeface="+mn-ea"/>
          <a:cs typeface="+mn-cs"/>
        </a:defRPr>
      </a:lvl4pPr>
      <a:lvl5pPr marL="1828812" algn="l" defTabSz="914406" rtl="0" eaLnBrk="1" latinLnBrk="0" hangingPunct="1">
        <a:defRPr sz="1800" kern="1200">
          <a:solidFill>
            <a:schemeClr val="tx1"/>
          </a:solidFill>
          <a:latin typeface="+mn-lt"/>
          <a:ea typeface="+mn-ea"/>
          <a:cs typeface="+mn-cs"/>
        </a:defRPr>
      </a:lvl5pPr>
      <a:lvl6pPr marL="2286015" algn="l" defTabSz="914406" rtl="0" eaLnBrk="1" latinLnBrk="0" hangingPunct="1">
        <a:defRPr sz="1800" kern="1200">
          <a:solidFill>
            <a:schemeClr val="tx1"/>
          </a:solidFill>
          <a:latin typeface="+mn-lt"/>
          <a:ea typeface="+mn-ea"/>
          <a:cs typeface="+mn-cs"/>
        </a:defRPr>
      </a:lvl6pPr>
      <a:lvl7pPr marL="2743218" algn="l" defTabSz="914406" rtl="0" eaLnBrk="1" latinLnBrk="0" hangingPunct="1">
        <a:defRPr sz="1800" kern="1200">
          <a:solidFill>
            <a:schemeClr val="tx1"/>
          </a:solidFill>
          <a:latin typeface="+mn-lt"/>
          <a:ea typeface="+mn-ea"/>
          <a:cs typeface="+mn-cs"/>
        </a:defRPr>
      </a:lvl7pPr>
      <a:lvl8pPr marL="3200421" algn="l" defTabSz="914406" rtl="0" eaLnBrk="1" latinLnBrk="0" hangingPunct="1">
        <a:defRPr sz="1800" kern="1200">
          <a:solidFill>
            <a:schemeClr val="tx1"/>
          </a:solidFill>
          <a:latin typeface="+mn-lt"/>
          <a:ea typeface="+mn-ea"/>
          <a:cs typeface="+mn-cs"/>
        </a:defRPr>
      </a:lvl8pPr>
      <a:lvl9pPr marL="3657623" algn="l" defTabSz="914406"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40DA1498-92C7-4E4B-8045-C9195F453964}" type="datetimeFigureOut">
              <a:rPr lang="en-US" smtClean="0"/>
              <a:t>12/30/2020</a:t>
            </a:fld>
            <a:endParaRPr lang="en-US" dirty="0"/>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06FEDF93-2BFD-41CA-ABC7-B039102F3792}" type="slidenum">
              <a:rPr lang="en-US" smtClean="0"/>
              <a:t>‹#›</a:t>
            </a:fld>
            <a:endParaRPr lang="en-US" dirty="0"/>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0617774"/>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diagramQuickStyle" Target="../diagrams/quickStyle9.xml"/><Relationship Id="rId3" Type="http://schemas.openxmlformats.org/officeDocument/2006/relationships/diagramData" Target="../diagrams/data8.xml"/><Relationship Id="rId7" Type="http://schemas.microsoft.com/office/2007/relationships/diagramDrawing" Target="../diagrams/drawing8.xml"/><Relationship Id="rId12" Type="http://schemas.openxmlformats.org/officeDocument/2006/relationships/diagramLayout" Target="../diagrams/layout9.xml"/><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diagramColors" Target="../diagrams/colors8.xml"/><Relationship Id="rId11" Type="http://schemas.openxmlformats.org/officeDocument/2006/relationships/diagramData" Target="../diagrams/data9.xml"/><Relationship Id="rId5" Type="http://schemas.openxmlformats.org/officeDocument/2006/relationships/diagramQuickStyle" Target="../diagrams/quickStyle8.xml"/><Relationship Id="rId15" Type="http://schemas.microsoft.com/office/2007/relationships/diagramDrawing" Target="../diagrams/drawing9.xml"/><Relationship Id="rId10" Type="http://schemas.openxmlformats.org/officeDocument/2006/relationships/image" Target="../media/image13.png"/><Relationship Id="rId4" Type="http://schemas.openxmlformats.org/officeDocument/2006/relationships/diagramLayout" Target="../diagrams/layout8.xml"/><Relationship Id="rId9" Type="http://schemas.openxmlformats.org/officeDocument/2006/relationships/image" Target="../media/image12.png"/><Relationship Id="rId14" Type="http://schemas.openxmlformats.org/officeDocument/2006/relationships/diagramColors" Target="../diagrams/colors9.xml"/></Relationships>
</file>

<file path=ppt/slides/_rels/slide11.xml.rels><?xml version="1.0" encoding="UTF-8" standalone="yes"?>
<Relationships xmlns="http://schemas.openxmlformats.org/package/2006/relationships"><Relationship Id="rId3" Type="http://schemas.openxmlformats.org/officeDocument/2006/relationships/hyperlink" Target="http://www.pngall.com/analysis-png" TargetMode="External"/><Relationship Id="rId2" Type="http://schemas.openxmlformats.org/officeDocument/2006/relationships/image" Target="../media/image14.png"/><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hyperlink" Target="http://confusingtimes.tistory.com/153"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3" Type="http://schemas.openxmlformats.org/officeDocument/2006/relationships/hyperlink" Target="https://kylats.wordpress.com/2016/01/28/introduction-to-digital-writing/" TargetMode="External"/><Relationship Id="rId2" Type="http://schemas.openxmlformats.org/officeDocument/2006/relationships/image" Target="../media/image2.jpeg"/><Relationship Id="rId1" Type="http://schemas.openxmlformats.org/officeDocument/2006/relationships/slideLayout" Target="../slideLayouts/slideLayout13.xml"/><Relationship Id="rId4" Type="http://schemas.openxmlformats.org/officeDocument/2006/relationships/hyperlink" Target="https://creativecommons.org/licenses/by/3.0/" TargetMode="External"/></Relationships>
</file>

<file path=ppt/slides/_rels/slide2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8.png"/><Relationship Id="rId1" Type="http://schemas.openxmlformats.org/officeDocument/2006/relationships/slideLayout" Target="../slideLayouts/slideLayout7.xml"/><Relationship Id="rId4" Type="http://schemas.openxmlformats.org/officeDocument/2006/relationships/hyperlink" Target="http://commons.wikimedia.org/wiki/file:sunken_cars_on_flooded_street_in_cedar_rapids_iowa.jpg" TargetMode="External"/></Relationships>
</file>

<file path=ppt/slides/_rels/slide2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24.xml.rels><?xml version="1.0" encoding="UTF-8" standalone="yes"?>
<Relationships xmlns="http://schemas.openxmlformats.org/package/2006/relationships"><Relationship Id="rId8" Type="http://schemas.microsoft.com/office/2007/relationships/diagramDrawing" Target="../diagrams/drawing11.xml"/><Relationship Id="rId3" Type="http://schemas.openxmlformats.org/officeDocument/2006/relationships/image" Target="../media/image33.png"/><Relationship Id="rId7" Type="http://schemas.openxmlformats.org/officeDocument/2006/relationships/diagramColors" Target="../diagrams/colors11.xml"/><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diagramQuickStyle" Target="../diagrams/quickStyle11.xml"/><Relationship Id="rId5" Type="http://schemas.openxmlformats.org/officeDocument/2006/relationships/diagramLayout" Target="../diagrams/layout11.xml"/><Relationship Id="rId4" Type="http://schemas.openxmlformats.org/officeDocument/2006/relationships/diagramData" Target="../diagrams/data11.xml"/></Relationships>
</file>

<file path=ppt/slides/_rels/slide25.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image" Target="../media/image36.png"/><Relationship Id="rId4" Type="http://schemas.openxmlformats.org/officeDocument/2006/relationships/image" Target="../media/image35.png"/></Relationships>
</file>

<file path=ppt/slides/_rels/slide26.xml.rels><?xml version="1.0" encoding="UTF-8" standalone="yes"?>
<Relationships xmlns="http://schemas.openxmlformats.org/package/2006/relationships"><Relationship Id="rId3" Type="http://schemas.openxmlformats.org/officeDocument/2006/relationships/hyperlink" Target="https://www.peoplematters.in/article/technology/what-hr-should-know-about-machine-learning-17521" TargetMode="External"/><Relationship Id="rId2" Type="http://schemas.openxmlformats.org/officeDocument/2006/relationships/image" Target="../media/image37.jpg"/><Relationship Id="rId1" Type="http://schemas.openxmlformats.org/officeDocument/2006/relationships/slideLayout" Target="../slideLayouts/slideLayout17.xml"/></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8.xml"/><Relationship Id="rId1" Type="http://schemas.openxmlformats.org/officeDocument/2006/relationships/slideLayout" Target="../slideLayouts/slideLayout6.xml"/><Relationship Id="rId4" Type="http://schemas.openxmlformats.org/officeDocument/2006/relationships/hyperlink" Target="https://freepngimg.com/png/72547-thinking-photography-question-mark-man-stock" TargetMode="External"/></Relationships>
</file>

<file path=ppt/slides/_rels/slide28.xml.rels><?xml version="1.0" encoding="UTF-8" standalone="yes"?>
<Relationships xmlns="http://schemas.openxmlformats.org/package/2006/relationships"><Relationship Id="rId8" Type="http://schemas.microsoft.com/office/2007/relationships/diagramDrawing" Target="../diagrams/drawing12.xml"/><Relationship Id="rId13" Type="http://schemas.openxmlformats.org/officeDocument/2006/relationships/image" Target="../media/image42.png"/><Relationship Id="rId3" Type="http://schemas.openxmlformats.org/officeDocument/2006/relationships/image" Target="../media/image39.png"/><Relationship Id="rId7" Type="http://schemas.openxmlformats.org/officeDocument/2006/relationships/diagramColors" Target="../diagrams/colors12.xml"/><Relationship Id="rId12" Type="http://schemas.openxmlformats.org/officeDocument/2006/relationships/hyperlink" Target="https://commons.wikimedia.org/wiki/File:Electric_charge_symbol_negative.svg" TargetMode="External"/><Relationship Id="rId17" Type="http://schemas.openxmlformats.org/officeDocument/2006/relationships/hyperlink" Target="https://en.m.wikibooks.org/wiki/File:Number_2_in_light_blue_rounded_square.svg" TargetMode="External"/><Relationship Id="rId2" Type="http://schemas.openxmlformats.org/officeDocument/2006/relationships/notesSlide" Target="../notesSlides/notesSlide19.xml"/><Relationship Id="rId16" Type="http://schemas.openxmlformats.org/officeDocument/2006/relationships/image" Target="../media/image44.png"/><Relationship Id="rId1" Type="http://schemas.openxmlformats.org/officeDocument/2006/relationships/slideLayout" Target="../slideLayouts/slideLayout7.xml"/><Relationship Id="rId6" Type="http://schemas.openxmlformats.org/officeDocument/2006/relationships/diagramQuickStyle" Target="../diagrams/quickStyle12.xml"/><Relationship Id="rId11" Type="http://schemas.openxmlformats.org/officeDocument/2006/relationships/image" Target="../media/image41.png"/><Relationship Id="rId5" Type="http://schemas.openxmlformats.org/officeDocument/2006/relationships/diagramLayout" Target="../diagrams/layout12.xml"/><Relationship Id="rId15" Type="http://schemas.openxmlformats.org/officeDocument/2006/relationships/hyperlink" Target="https://de.wikipedia.org/wiki/Capture_One" TargetMode="External"/><Relationship Id="rId10" Type="http://schemas.openxmlformats.org/officeDocument/2006/relationships/hyperlink" Target="https://commons.wikimedia.org/wiki/File:Electric_charge_symbol_positive.svg" TargetMode="External"/><Relationship Id="rId4" Type="http://schemas.openxmlformats.org/officeDocument/2006/relationships/diagramData" Target="../diagrams/data12.xml"/><Relationship Id="rId9" Type="http://schemas.openxmlformats.org/officeDocument/2006/relationships/image" Target="../media/image40.png"/><Relationship Id="rId14" Type="http://schemas.openxmlformats.org/officeDocument/2006/relationships/image" Target="../media/image43.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image" Target="../media/image3.jp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diagramColors" Target="../diagrams/colors1.xml"/><Relationship Id="rId11" Type="http://schemas.openxmlformats.org/officeDocument/2006/relationships/hyperlink" Target="http://grupoexpertosentodo.blogspot.com/2013/05/grandes-misterios-de-la-humanidad-el.html" TargetMode="External"/><Relationship Id="rId5" Type="http://schemas.openxmlformats.org/officeDocument/2006/relationships/diagramQuickStyle" Target="../diagrams/quickStyle1.xml"/><Relationship Id="rId10" Type="http://schemas.openxmlformats.org/officeDocument/2006/relationships/image" Target="../media/image4.jpg"/><Relationship Id="rId4" Type="http://schemas.openxmlformats.org/officeDocument/2006/relationships/diagramLayout" Target="../diagrams/layout1.xml"/><Relationship Id="rId9" Type="http://schemas.openxmlformats.org/officeDocument/2006/relationships/hyperlink" Target="https://www.peoplemattersglobal.com/news/jobs/demand-for-hr-admin-professionals-in-southeast-asia-grows-21568"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4.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diagramLayout" Target="../diagrams/layout5.xml"/><Relationship Id="rId3" Type="http://schemas.openxmlformats.org/officeDocument/2006/relationships/diagramLayout" Target="../diagrams/layout4.xml"/><Relationship Id="rId7" Type="http://schemas.openxmlformats.org/officeDocument/2006/relationships/diagramData" Target="../diagrams/data5.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11" Type="http://schemas.microsoft.com/office/2007/relationships/diagramDrawing" Target="../diagrams/drawing5.xml"/><Relationship Id="rId5" Type="http://schemas.openxmlformats.org/officeDocument/2006/relationships/diagramColors" Target="../diagrams/colors4.xml"/><Relationship Id="rId10" Type="http://schemas.openxmlformats.org/officeDocument/2006/relationships/diagramColors" Target="../diagrams/colors5.xml"/><Relationship Id="rId4" Type="http://schemas.openxmlformats.org/officeDocument/2006/relationships/diagramQuickStyle" Target="../diagrams/quickStyle4.xml"/><Relationship Id="rId9" Type="http://schemas.openxmlformats.org/officeDocument/2006/relationships/diagramQuickStyle" Target="../diagrams/quickStyle5.xml"/></Relationships>
</file>

<file path=ppt/slides/_rels/slide9.xml.rels><?xml version="1.0" encoding="UTF-8" standalone="yes"?>
<Relationships xmlns="http://schemas.openxmlformats.org/package/2006/relationships"><Relationship Id="rId8" Type="http://schemas.openxmlformats.org/officeDocument/2006/relationships/diagramData" Target="../diagrams/data7.xml"/><Relationship Id="rId3" Type="http://schemas.openxmlformats.org/officeDocument/2006/relationships/diagramData" Target="../diagrams/data6.xml"/><Relationship Id="rId7" Type="http://schemas.microsoft.com/office/2007/relationships/diagramDrawing" Target="../diagrams/drawing6.xml"/><Relationship Id="rId12" Type="http://schemas.microsoft.com/office/2007/relationships/diagramDrawing" Target="../diagrams/drawing7.xml"/><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diagramColors" Target="../diagrams/colors6.xml"/><Relationship Id="rId11" Type="http://schemas.openxmlformats.org/officeDocument/2006/relationships/diagramColors" Target="../diagrams/colors7.xml"/><Relationship Id="rId5" Type="http://schemas.openxmlformats.org/officeDocument/2006/relationships/diagramQuickStyle" Target="../diagrams/quickStyle6.xml"/><Relationship Id="rId10" Type="http://schemas.openxmlformats.org/officeDocument/2006/relationships/diagramQuickStyle" Target="../diagrams/quickStyle7.xml"/><Relationship Id="rId4" Type="http://schemas.openxmlformats.org/officeDocument/2006/relationships/diagramLayout" Target="../diagrams/layout6.xml"/><Relationship Id="rId9" Type="http://schemas.openxmlformats.org/officeDocument/2006/relationships/diagramLayout" Target="../diagrams/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pattFill prst="zigZag">
          <a:fgClr>
            <a:schemeClr val="accent3">
              <a:lumMod val="75000"/>
            </a:schemeClr>
          </a:fgClr>
          <a:bgClr>
            <a:schemeClr val="accent3">
              <a:lumMod val="50000"/>
            </a:schemeClr>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300AEF-1595-4419-801B-6E36A33BB8CF}"/>
              </a:ext>
            </a:extLst>
          </p:cNvPr>
          <p:cNvSpPr>
            <a:spLocks noGrp="1"/>
          </p:cNvSpPr>
          <p:nvPr>
            <p:ph type="ctrTitle"/>
          </p:nvPr>
        </p:nvSpPr>
        <p:spPr>
          <a:xfrm>
            <a:off x="1416925" y="213887"/>
            <a:ext cx="9144000" cy="2769989"/>
          </a:xfrm>
        </p:spPr>
        <p:txBody>
          <a:bodyPr vert="horz" lIns="0" tIns="0" rIns="0" bIns="0" rtlCol="0" anchor="t">
            <a:spAutoFit/>
          </a:bodyPr>
          <a:lstStyle/>
          <a:p>
            <a:r>
              <a:rPr lang="en-US" b="1" dirty="0">
                <a:solidFill>
                  <a:schemeClr val="bg1"/>
                </a:solidFill>
              </a:rPr>
              <a:t>Project Analysis</a:t>
            </a:r>
            <a:br>
              <a:rPr lang="en-US" dirty="0">
                <a:solidFill>
                  <a:schemeClr val="bg1"/>
                </a:solidFill>
              </a:rPr>
            </a:br>
            <a:r>
              <a:rPr lang="en-US" sz="4000" dirty="0">
                <a:solidFill>
                  <a:schemeClr val="accent4"/>
                </a:solidFill>
              </a:rPr>
              <a:t>Presentation</a:t>
            </a:r>
            <a:br>
              <a:rPr lang="en-US" sz="4000" dirty="0">
                <a:solidFill>
                  <a:schemeClr val="accent4"/>
                </a:solidFill>
              </a:rPr>
            </a:br>
            <a:r>
              <a:rPr lang="en-US" sz="4000" dirty="0">
                <a:solidFill>
                  <a:schemeClr val="accent4"/>
                </a:solidFill>
              </a:rPr>
              <a:t>By Benjamin and </a:t>
            </a:r>
            <a:r>
              <a:rPr lang="en-US" sz="4000" dirty="0" err="1">
                <a:solidFill>
                  <a:schemeClr val="accent4"/>
                </a:solidFill>
              </a:rPr>
              <a:t>Shabelyn</a:t>
            </a:r>
            <a:br>
              <a:rPr lang="en-US" sz="4000" dirty="0">
                <a:solidFill>
                  <a:schemeClr val="accent4"/>
                </a:solidFill>
              </a:rPr>
            </a:br>
            <a:endParaRPr lang="en-US" dirty="0">
              <a:solidFill>
                <a:schemeClr val="accent4"/>
              </a:solidFill>
            </a:endParaRPr>
          </a:p>
        </p:txBody>
      </p:sp>
      <p:sp>
        <p:nvSpPr>
          <p:cNvPr id="11" name="Title 1">
            <a:extLst>
              <a:ext uri="{FF2B5EF4-FFF2-40B4-BE49-F238E27FC236}">
                <a16:creationId xmlns:a16="http://schemas.microsoft.com/office/drawing/2014/main" id="{C93DD032-6655-4889-A4AC-207EFA47220C}"/>
              </a:ext>
            </a:extLst>
          </p:cNvPr>
          <p:cNvSpPr txBox="1">
            <a:spLocks/>
          </p:cNvSpPr>
          <p:nvPr/>
        </p:nvSpPr>
        <p:spPr>
          <a:xfrm>
            <a:off x="1416925" y="2760078"/>
            <a:ext cx="9144000" cy="3323987"/>
          </a:xfrm>
          <a:prstGeom prst="rect">
            <a:avLst/>
          </a:prstGeom>
        </p:spPr>
        <p:txBody>
          <a:bodyPr vert="horz" lIns="0" tIns="0" rIns="0" bIns="0" rtlCol="0" anchor="t">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b="1" dirty="0">
                <a:solidFill>
                  <a:schemeClr val="bg1"/>
                </a:solidFill>
                <a:latin typeface="Britannic Bold" panose="020B0903060703020204" pitchFamily="34" charset="0"/>
              </a:rPr>
              <a:t>Data Analysis of Important Factors in Influences the Used Cars Pricing In India Market</a:t>
            </a:r>
            <a:endParaRPr lang="en-US" dirty="0">
              <a:solidFill>
                <a:schemeClr val="accent4"/>
              </a:solidFill>
              <a:latin typeface="Britannic Bold" panose="020B0903060703020204" pitchFamily="34" charset="0"/>
            </a:endParaRPr>
          </a:p>
        </p:txBody>
      </p:sp>
    </p:spTree>
    <p:extLst>
      <p:ext uri="{BB962C8B-B14F-4D97-AF65-F5344CB8AC3E}">
        <p14:creationId xmlns:p14="http://schemas.microsoft.com/office/powerpoint/2010/main" val="23878490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hidden="1">
            <a:extLst>
              <a:ext uri="{FF2B5EF4-FFF2-40B4-BE49-F238E27FC236}">
                <a16:creationId xmlns:a16="http://schemas.microsoft.com/office/drawing/2014/main" id="{2AC0C949-7A02-4C95-8017-D82E7E71C4F7}"/>
              </a:ext>
            </a:extLst>
          </p:cNvPr>
          <p:cNvSpPr>
            <a:spLocks noGrp="1"/>
          </p:cNvSpPr>
          <p:nvPr>
            <p:ph type="title" idx="4294967295"/>
          </p:nvPr>
        </p:nvSpPr>
        <p:spPr>
          <a:xfrm>
            <a:off x="0" y="365129"/>
            <a:ext cx="10515600" cy="1325563"/>
          </a:xfrm>
        </p:spPr>
        <p:txBody>
          <a:bodyPr/>
          <a:lstStyle/>
          <a:p>
            <a:r>
              <a:rPr lang="en-US" dirty="0"/>
              <a:t>Project analysis slide 5</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9" y="5736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8863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1" dirty="0">
                <a:solidFill>
                  <a:schemeClr val="tx1">
                    <a:lumMod val="75000"/>
                    <a:lumOff val="25000"/>
                  </a:schemeClr>
                </a:solidFill>
              </a:rPr>
              <a:t>Significant Outliers</a:t>
            </a:r>
            <a:br>
              <a:rPr lang="en-US" sz="2800" dirty="0">
                <a:solidFill>
                  <a:schemeClr val="tx1">
                    <a:lumMod val="75000"/>
                    <a:lumOff val="25000"/>
                  </a:schemeClr>
                </a:solidFill>
              </a:rPr>
            </a:b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2"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839BCDE9-6CF8-45EE-BFA1-6E32ED5C240E}"/>
              </a:ext>
            </a:extLst>
          </p:cNvPr>
          <p:cNvSpPr/>
          <p:nvPr/>
        </p:nvSpPr>
        <p:spPr>
          <a:xfrm>
            <a:off x="4724408" y="5000270"/>
            <a:ext cx="2743195" cy="492443"/>
          </a:xfrm>
          <a:prstGeom prst="rect">
            <a:avLst/>
          </a:prstGeom>
        </p:spPr>
        <p:txBody>
          <a:bodyPr wrap="square" lIns="0" tIns="0" rIns="0" bIns="0" anchor="t">
            <a:spAutoFit/>
          </a:bodyPr>
          <a:lstStyle/>
          <a:p>
            <a:endParaRPr lang="en-US" sz="3200" dirty="0">
              <a:solidFill>
                <a:schemeClr val="accent4">
                  <a:lumMod val="75000"/>
                </a:schemeClr>
              </a:solidFill>
              <a:cs typeface="Segoe UI" panose="020B0502040204020203" pitchFamily="34" charset="0"/>
            </a:endParaRPr>
          </a:p>
        </p:txBody>
      </p:sp>
      <p:graphicFrame>
        <p:nvGraphicFramePr>
          <p:cNvPr id="22" name="Diagram 21">
            <a:extLst>
              <a:ext uri="{FF2B5EF4-FFF2-40B4-BE49-F238E27FC236}">
                <a16:creationId xmlns:a16="http://schemas.microsoft.com/office/drawing/2014/main" id="{91CC637A-C891-4117-A507-A28650129BE5}"/>
              </a:ext>
            </a:extLst>
          </p:cNvPr>
          <p:cNvGraphicFramePr/>
          <p:nvPr>
            <p:extLst>
              <p:ext uri="{D42A27DB-BD31-4B8C-83A1-F6EECF244321}">
                <p14:modId xmlns:p14="http://schemas.microsoft.com/office/powerpoint/2010/main" val="3149397722"/>
              </p:ext>
            </p:extLst>
          </p:nvPr>
        </p:nvGraphicFramePr>
        <p:xfrm>
          <a:off x="-953408" y="1349061"/>
          <a:ext cx="7049408" cy="53445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027" name="Picture 3">
            <a:extLst>
              <a:ext uri="{FF2B5EF4-FFF2-40B4-BE49-F238E27FC236}">
                <a16:creationId xmlns:a16="http://schemas.microsoft.com/office/drawing/2014/main" id="{AD5BDE81-B7C5-4F44-BC8C-313D0B1AA9E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229721" y="1021022"/>
            <a:ext cx="3857625" cy="1595011"/>
          </a:xfrm>
          <a:prstGeom prst="rect">
            <a:avLst/>
          </a:prstGeom>
          <a:noFill/>
          <a:extLst>
            <a:ext uri="{909E8E84-426E-40DD-AFC4-6F175D3DCCD1}">
              <a14:hiddenFill xmlns:a14="http://schemas.microsoft.com/office/drawing/2010/main">
                <a:solidFill>
                  <a:srgbClr val="FFFFFF"/>
                </a:solidFill>
              </a14:hiddenFill>
            </a:ext>
          </a:extLst>
        </p:spPr>
      </p:pic>
      <p:sp>
        <p:nvSpPr>
          <p:cNvPr id="10" name="Arrow: Down 9">
            <a:extLst>
              <a:ext uri="{FF2B5EF4-FFF2-40B4-BE49-F238E27FC236}">
                <a16:creationId xmlns:a16="http://schemas.microsoft.com/office/drawing/2014/main" id="{ABEE2D39-5E19-4BC1-A68E-612C5BD7D278}"/>
              </a:ext>
            </a:extLst>
          </p:cNvPr>
          <p:cNvSpPr/>
          <p:nvPr/>
        </p:nvSpPr>
        <p:spPr>
          <a:xfrm>
            <a:off x="8432149" y="1021017"/>
            <a:ext cx="117479" cy="47437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2" name="Rectangle: Rounded Corners 11">
            <a:extLst>
              <a:ext uri="{FF2B5EF4-FFF2-40B4-BE49-F238E27FC236}">
                <a16:creationId xmlns:a16="http://schemas.microsoft.com/office/drawing/2014/main" id="{10BBC85C-F33A-450C-8249-995320BA45C8}"/>
              </a:ext>
            </a:extLst>
          </p:cNvPr>
          <p:cNvSpPr/>
          <p:nvPr/>
        </p:nvSpPr>
        <p:spPr>
          <a:xfrm>
            <a:off x="8539173" y="709217"/>
            <a:ext cx="3171825" cy="173423"/>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SG" dirty="0"/>
              <a:t>Zero Seats </a:t>
            </a:r>
          </a:p>
        </p:txBody>
      </p:sp>
      <p:sp>
        <p:nvSpPr>
          <p:cNvPr id="30" name="TextBox 29">
            <a:extLst>
              <a:ext uri="{FF2B5EF4-FFF2-40B4-BE49-F238E27FC236}">
                <a16:creationId xmlns:a16="http://schemas.microsoft.com/office/drawing/2014/main" id="{3F36E476-94D1-43FB-9877-E4465385EAA0}"/>
              </a:ext>
            </a:extLst>
          </p:cNvPr>
          <p:cNvSpPr txBox="1"/>
          <p:nvPr/>
        </p:nvSpPr>
        <p:spPr>
          <a:xfrm>
            <a:off x="104661" y="658140"/>
            <a:ext cx="7315929" cy="646331"/>
          </a:xfrm>
          <a:prstGeom prst="rect">
            <a:avLst/>
          </a:prstGeom>
          <a:noFill/>
        </p:spPr>
        <p:txBody>
          <a:bodyPr wrap="square">
            <a:spAutoFit/>
          </a:bodyPr>
          <a:lstStyle/>
          <a:p>
            <a:pPr algn="l"/>
            <a:r>
              <a:rPr lang="en-US" dirty="0">
                <a:solidFill>
                  <a:srgbClr val="000000"/>
                </a:solidFill>
                <a:latin typeface="Helvetica Neue"/>
              </a:rPr>
              <a:t>An outlier is an observation that lies an abnormal distance from other</a:t>
            </a:r>
            <a:br>
              <a:rPr lang="en-US" dirty="0">
                <a:solidFill>
                  <a:srgbClr val="000000"/>
                </a:solidFill>
                <a:latin typeface="Helvetica Neue"/>
              </a:rPr>
            </a:br>
            <a:r>
              <a:rPr lang="en-US" dirty="0">
                <a:solidFill>
                  <a:srgbClr val="000000"/>
                </a:solidFill>
                <a:latin typeface="Helvetica Neue"/>
              </a:rPr>
              <a:t>values in a random sample from a population.</a:t>
            </a:r>
          </a:p>
        </p:txBody>
      </p:sp>
      <p:pic>
        <p:nvPicPr>
          <p:cNvPr id="23" name="Picture 5">
            <a:extLst>
              <a:ext uri="{FF2B5EF4-FFF2-40B4-BE49-F238E27FC236}">
                <a16:creationId xmlns:a16="http://schemas.microsoft.com/office/drawing/2014/main" id="{8959B0C1-56E7-4328-A4F5-E239BAA6FE8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306770" y="2983482"/>
            <a:ext cx="3703523" cy="1615177"/>
          </a:xfrm>
          <a:prstGeom prst="rect">
            <a:avLst/>
          </a:prstGeom>
          <a:noFill/>
          <a:extLst>
            <a:ext uri="{909E8E84-426E-40DD-AFC4-6F175D3DCCD1}">
              <a14:hiddenFill xmlns:a14="http://schemas.microsoft.com/office/drawing/2010/main">
                <a:solidFill>
                  <a:srgbClr val="FFFFFF"/>
                </a:solidFill>
              </a14:hiddenFill>
            </a:ext>
          </a:extLst>
        </p:spPr>
      </p:pic>
      <p:sp>
        <p:nvSpPr>
          <p:cNvPr id="32" name="Rectangle: Rounded Corners 31">
            <a:extLst>
              <a:ext uri="{FF2B5EF4-FFF2-40B4-BE49-F238E27FC236}">
                <a16:creationId xmlns:a16="http://schemas.microsoft.com/office/drawing/2014/main" id="{6F12D1F4-9BF6-4161-AA83-576AB1589B69}"/>
              </a:ext>
            </a:extLst>
          </p:cNvPr>
          <p:cNvSpPr/>
          <p:nvPr/>
        </p:nvSpPr>
        <p:spPr>
          <a:xfrm>
            <a:off x="8421690" y="2675715"/>
            <a:ext cx="3289304" cy="163513"/>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SG" dirty="0"/>
              <a:t>Price</a:t>
            </a:r>
          </a:p>
        </p:txBody>
      </p:sp>
      <p:pic>
        <p:nvPicPr>
          <p:cNvPr id="1031" name="Picture 7">
            <a:extLst>
              <a:ext uri="{FF2B5EF4-FFF2-40B4-BE49-F238E27FC236}">
                <a16:creationId xmlns:a16="http://schemas.microsoft.com/office/drawing/2014/main" id="{B3344ED4-553B-4030-B493-929EA609BA0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300979" y="5080827"/>
            <a:ext cx="3827464" cy="1658537"/>
          </a:xfrm>
          <a:prstGeom prst="rect">
            <a:avLst/>
          </a:prstGeom>
          <a:noFill/>
          <a:extLst>
            <a:ext uri="{909E8E84-426E-40DD-AFC4-6F175D3DCCD1}">
              <a14:hiddenFill xmlns:a14="http://schemas.microsoft.com/office/drawing/2010/main">
                <a:solidFill>
                  <a:srgbClr val="FFFFFF"/>
                </a:solidFill>
              </a14:hiddenFill>
            </a:ext>
          </a:extLst>
        </p:spPr>
      </p:pic>
      <p:sp>
        <p:nvSpPr>
          <p:cNvPr id="38" name="Rectangle: Rounded Corners 37">
            <a:extLst>
              <a:ext uri="{FF2B5EF4-FFF2-40B4-BE49-F238E27FC236}">
                <a16:creationId xmlns:a16="http://schemas.microsoft.com/office/drawing/2014/main" id="{053D905C-808E-46E8-AFAD-E609885FAC07}"/>
              </a:ext>
            </a:extLst>
          </p:cNvPr>
          <p:cNvSpPr/>
          <p:nvPr/>
        </p:nvSpPr>
        <p:spPr>
          <a:xfrm>
            <a:off x="8417919" y="4704384"/>
            <a:ext cx="3703523" cy="197711"/>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SG" dirty="0"/>
              <a:t>KM Driven</a:t>
            </a:r>
          </a:p>
        </p:txBody>
      </p:sp>
      <p:sp>
        <p:nvSpPr>
          <p:cNvPr id="39" name="Arrow: Down 38">
            <a:extLst>
              <a:ext uri="{FF2B5EF4-FFF2-40B4-BE49-F238E27FC236}">
                <a16:creationId xmlns:a16="http://schemas.microsoft.com/office/drawing/2014/main" id="{46AFEE79-0400-4F5A-A09E-908E925052BA}"/>
              </a:ext>
            </a:extLst>
          </p:cNvPr>
          <p:cNvSpPr/>
          <p:nvPr/>
        </p:nvSpPr>
        <p:spPr>
          <a:xfrm>
            <a:off x="11710994" y="3017960"/>
            <a:ext cx="117479" cy="47437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1" name="Arrow: Down 40">
            <a:extLst>
              <a:ext uri="{FF2B5EF4-FFF2-40B4-BE49-F238E27FC236}">
                <a16:creationId xmlns:a16="http://schemas.microsoft.com/office/drawing/2014/main" id="{8490A0B8-74C9-4001-A6A4-BD6095309BDC}"/>
              </a:ext>
            </a:extLst>
          </p:cNvPr>
          <p:cNvSpPr/>
          <p:nvPr/>
        </p:nvSpPr>
        <p:spPr>
          <a:xfrm>
            <a:off x="10886178" y="3017960"/>
            <a:ext cx="117479" cy="47437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2" name="Arrow: Down 41">
            <a:extLst>
              <a:ext uri="{FF2B5EF4-FFF2-40B4-BE49-F238E27FC236}">
                <a16:creationId xmlns:a16="http://schemas.microsoft.com/office/drawing/2014/main" id="{AF000A34-22DE-4D97-9067-BE391E6A82B8}"/>
              </a:ext>
            </a:extLst>
          </p:cNvPr>
          <p:cNvSpPr/>
          <p:nvPr/>
        </p:nvSpPr>
        <p:spPr>
          <a:xfrm>
            <a:off x="11858661" y="5131996"/>
            <a:ext cx="117479" cy="47437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aphicFrame>
        <p:nvGraphicFramePr>
          <p:cNvPr id="44" name="Diagram 43">
            <a:extLst>
              <a:ext uri="{FF2B5EF4-FFF2-40B4-BE49-F238E27FC236}">
                <a16:creationId xmlns:a16="http://schemas.microsoft.com/office/drawing/2014/main" id="{6E5E49F4-3C8F-4922-8128-F6AEF353971B}"/>
              </a:ext>
            </a:extLst>
          </p:cNvPr>
          <p:cNvGraphicFramePr/>
          <p:nvPr>
            <p:extLst>
              <p:ext uri="{D42A27DB-BD31-4B8C-83A1-F6EECF244321}">
                <p14:modId xmlns:p14="http://schemas.microsoft.com/office/powerpoint/2010/main" val="3093308926"/>
              </p:ext>
            </p:extLst>
          </p:nvPr>
        </p:nvGraphicFramePr>
        <p:xfrm>
          <a:off x="5171432" y="1333631"/>
          <a:ext cx="3091799" cy="5344567"/>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spTree>
    <p:extLst>
      <p:ext uri="{BB962C8B-B14F-4D97-AF65-F5344CB8AC3E}">
        <p14:creationId xmlns:p14="http://schemas.microsoft.com/office/powerpoint/2010/main" val="18651146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0F6CD3B-8422-4FE0-A251-48296B6EC365}"/>
              </a:ext>
            </a:extLst>
          </p:cNvPr>
          <p:cNvSpPr txBox="1"/>
          <p:nvPr/>
        </p:nvSpPr>
        <p:spPr>
          <a:xfrm>
            <a:off x="2320532" y="229958"/>
            <a:ext cx="8303419" cy="1569660"/>
          </a:xfrm>
          <a:prstGeom prst="rect">
            <a:avLst/>
          </a:prstGeom>
          <a:noFill/>
        </p:spPr>
        <p:txBody>
          <a:bodyPr wrap="square">
            <a:spAutoFit/>
          </a:bodyPr>
          <a:lstStyle/>
          <a:p>
            <a:pPr algn="ctr"/>
            <a:r>
              <a:rPr lang="en-US" sz="4800" b="1" i="1" dirty="0">
                <a:cs typeface="Segoe UI" panose="020B0502040204020203" pitchFamily="34" charset="0"/>
              </a:rPr>
              <a:t>Exploratory Data Analysis And Data Visualization</a:t>
            </a:r>
            <a:endParaRPr lang="en-US" b="1" i="1" dirty="0">
              <a:cs typeface="Segoe UI" panose="020B0502040204020203" pitchFamily="34" charset="0"/>
            </a:endParaRPr>
          </a:p>
        </p:txBody>
      </p:sp>
      <p:pic>
        <p:nvPicPr>
          <p:cNvPr id="6" name="Picture 5">
            <a:extLst>
              <a:ext uri="{FF2B5EF4-FFF2-40B4-BE49-F238E27FC236}">
                <a16:creationId xmlns:a16="http://schemas.microsoft.com/office/drawing/2014/main" id="{02072C4C-1F82-4D34-8F72-564FF5D7B002}"/>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3286130" y="2105025"/>
            <a:ext cx="6372225" cy="3418404"/>
          </a:xfrm>
          <a:prstGeom prst="rect">
            <a:avLst/>
          </a:prstGeom>
        </p:spPr>
      </p:pic>
    </p:spTree>
    <p:extLst>
      <p:ext uri="{BB962C8B-B14F-4D97-AF65-F5344CB8AC3E}">
        <p14:creationId xmlns:p14="http://schemas.microsoft.com/office/powerpoint/2010/main" val="23450996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hidden="1">
            <a:extLst>
              <a:ext uri="{FF2B5EF4-FFF2-40B4-BE49-F238E27FC236}">
                <a16:creationId xmlns:a16="http://schemas.microsoft.com/office/drawing/2014/main" id="{7C70995F-D8C5-410A-AA8B-1EE172A29454}"/>
              </a:ext>
            </a:extLst>
          </p:cNvPr>
          <p:cNvSpPr>
            <a:spLocks noGrp="1"/>
          </p:cNvSpPr>
          <p:nvPr>
            <p:ph type="title" idx="4294967295"/>
          </p:nvPr>
        </p:nvSpPr>
        <p:spPr>
          <a:xfrm>
            <a:off x="0" y="365129"/>
            <a:ext cx="10515600" cy="1325563"/>
          </a:xfrm>
        </p:spPr>
        <p:txBody>
          <a:bodyPr/>
          <a:lstStyle/>
          <a:p>
            <a:r>
              <a:rPr lang="en-US" dirty="0"/>
              <a:t>Project analysis slide 10</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9"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5"/>
            <a:ext cx="11734800" cy="1218795"/>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SG" sz="4000" b="1" dirty="0">
                <a:solidFill>
                  <a:srgbClr val="000000"/>
                </a:solidFill>
                <a:latin typeface="Helvetica Neue"/>
              </a:rPr>
              <a:t>Brand</a:t>
            </a:r>
          </a:p>
          <a:p>
            <a:pPr algn="ctr"/>
            <a:br>
              <a:rPr lang="en-US" sz="2800" dirty="0">
                <a:solidFill>
                  <a:schemeClr val="tx1">
                    <a:lumMod val="75000"/>
                    <a:lumOff val="25000"/>
                  </a:schemeClr>
                </a:solidFill>
              </a:rPr>
            </a:br>
            <a:r>
              <a:rPr lang="en-US" sz="2000" dirty="0">
                <a:solidFill>
                  <a:schemeClr val="tx1">
                    <a:lumMod val="75000"/>
                    <a:lumOff val="25000"/>
                  </a:schemeClr>
                </a:solidFill>
              </a:rPr>
              <a:t> </a:t>
            </a: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2"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690C1A7A-78BB-48B4-B5CE-2B9C34E5E67B}"/>
              </a:ext>
            </a:extLst>
          </p:cNvPr>
          <p:cNvSpPr/>
          <p:nvPr/>
        </p:nvSpPr>
        <p:spPr>
          <a:xfrm>
            <a:off x="7896225" y="-22099"/>
            <a:ext cx="4876801" cy="467051"/>
          </a:xfrm>
          <a:prstGeom prst="rect">
            <a:avLst/>
          </a:prstGeom>
        </p:spPr>
        <p:txBody>
          <a:bodyPr wrap="square" lIns="0" tIns="0" rIns="0" bIns="0" anchor="t">
            <a:spAutoFit/>
          </a:bodyPr>
          <a:lstStyle/>
          <a:p>
            <a:pPr algn="ctr">
              <a:lnSpc>
                <a:spcPts val="1900"/>
              </a:lnSpc>
            </a:pPr>
            <a:endParaRPr lang="en-US" sz="1400" b="1" dirty="0">
              <a:solidFill>
                <a:srgbClr val="000000"/>
              </a:solidFill>
              <a:latin typeface="Helvetica Neue"/>
            </a:endParaRPr>
          </a:p>
          <a:p>
            <a:pPr algn="ctr">
              <a:lnSpc>
                <a:spcPts val="1900"/>
              </a:lnSpc>
            </a:pPr>
            <a:r>
              <a:rPr lang="en-US" sz="1400" dirty="0">
                <a:solidFill>
                  <a:schemeClr val="tx1">
                    <a:lumMod val="75000"/>
                    <a:lumOff val="25000"/>
                  </a:schemeClr>
                </a:solidFill>
                <a:cs typeface="Segoe UI" panose="020B0502040204020203" pitchFamily="34" charset="0"/>
              </a:rPr>
              <a:t>. </a:t>
            </a:r>
          </a:p>
        </p:txBody>
      </p:sp>
      <p:sp>
        <p:nvSpPr>
          <p:cNvPr id="29" name="Rectangle 9">
            <a:extLst>
              <a:ext uri="{FF2B5EF4-FFF2-40B4-BE49-F238E27FC236}">
                <a16:creationId xmlns:a16="http://schemas.microsoft.com/office/drawing/2014/main" id="{AFBF352D-D093-4E18-BC15-A1EAC5BEBFC4}"/>
              </a:ext>
            </a:extLst>
          </p:cNvPr>
          <p:cNvSpPr>
            <a:spLocks noChangeArrowheads="1"/>
          </p:cNvSpPr>
          <p:nvPr/>
        </p:nvSpPr>
        <p:spPr bwMode="auto">
          <a:xfrm rot="10800000" flipV="1">
            <a:off x="10538241" y="2375144"/>
            <a:ext cx="202855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eaLnBrk="0" fontAlgn="base" hangingPunct="0">
              <a:spcBef>
                <a:spcPct val="0"/>
              </a:spcBef>
              <a:spcAft>
                <a:spcPct val="0"/>
              </a:spcAft>
            </a:pPr>
            <a:endParaRPr lang="en-US" altLang="en-US" dirty="0">
              <a:latin typeface="Arial" panose="020B0604020202020204" pitchFamily="34" charset="0"/>
            </a:endParaRPr>
          </a:p>
        </p:txBody>
      </p:sp>
      <p:graphicFrame>
        <p:nvGraphicFramePr>
          <p:cNvPr id="32" name="Diagram 31">
            <a:extLst>
              <a:ext uri="{FF2B5EF4-FFF2-40B4-BE49-F238E27FC236}">
                <a16:creationId xmlns:a16="http://schemas.microsoft.com/office/drawing/2014/main" id="{E5E0EADC-1055-4D26-9D91-CE6702992292}"/>
              </a:ext>
            </a:extLst>
          </p:cNvPr>
          <p:cNvGraphicFramePr/>
          <p:nvPr>
            <p:extLst>
              <p:ext uri="{D42A27DB-BD31-4B8C-83A1-F6EECF244321}">
                <p14:modId xmlns:p14="http://schemas.microsoft.com/office/powerpoint/2010/main" val="1846152689"/>
              </p:ext>
            </p:extLst>
          </p:nvPr>
        </p:nvGraphicFramePr>
        <p:xfrm>
          <a:off x="812800" y="777345"/>
          <a:ext cx="10424159" cy="608064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617136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hidden="1">
            <a:extLst>
              <a:ext uri="{FF2B5EF4-FFF2-40B4-BE49-F238E27FC236}">
                <a16:creationId xmlns:a16="http://schemas.microsoft.com/office/drawing/2014/main" id="{7C70995F-D8C5-410A-AA8B-1EE172A29454}"/>
              </a:ext>
            </a:extLst>
          </p:cNvPr>
          <p:cNvSpPr>
            <a:spLocks noGrp="1"/>
          </p:cNvSpPr>
          <p:nvPr>
            <p:ph type="title" idx="4294967295"/>
          </p:nvPr>
        </p:nvSpPr>
        <p:spPr>
          <a:xfrm>
            <a:off x="0" y="365129"/>
            <a:ext cx="10515600" cy="1325563"/>
          </a:xfrm>
        </p:spPr>
        <p:txBody>
          <a:bodyPr/>
          <a:lstStyle/>
          <a:p>
            <a:r>
              <a:rPr lang="en-US" dirty="0"/>
              <a:t>Project analysis slide 10</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9"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5"/>
            <a:ext cx="11734800" cy="1218795"/>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SG" sz="4000" b="1" dirty="0">
                <a:solidFill>
                  <a:srgbClr val="000000"/>
                </a:solidFill>
                <a:latin typeface="Helvetica Neue"/>
              </a:rPr>
              <a:t>Brand</a:t>
            </a:r>
          </a:p>
          <a:p>
            <a:pPr algn="ctr"/>
            <a:br>
              <a:rPr lang="en-US" sz="2800" dirty="0">
                <a:solidFill>
                  <a:schemeClr val="tx1">
                    <a:lumMod val="75000"/>
                    <a:lumOff val="25000"/>
                  </a:schemeClr>
                </a:solidFill>
              </a:rPr>
            </a:br>
            <a:r>
              <a:rPr lang="en-US" sz="2000" dirty="0">
                <a:solidFill>
                  <a:schemeClr val="tx1">
                    <a:lumMod val="75000"/>
                    <a:lumOff val="25000"/>
                  </a:schemeClr>
                </a:solidFill>
              </a:rPr>
              <a:t> </a:t>
            </a: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2"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pic>
        <p:nvPicPr>
          <p:cNvPr id="2060" name="Picture 12">
            <a:extLst>
              <a:ext uri="{FF2B5EF4-FFF2-40B4-BE49-F238E27FC236}">
                <a16:creationId xmlns:a16="http://schemas.microsoft.com/office/drawing/2014/main" id="{7405B051-0B29-4E1D-AF27-3EDC6E9977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781089"/>
            <a:ext cx="6867526" cy="5886411"/>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C19A7F10-DAA3-4ECB-9DC7-61AD2C432047}"/>
              </a:ext>
            </a:extLst>
          </p:cNvPr>
          <p:cNvSpPr txBox="1"/>
          <p:nvPr/>
        </p:nvSpPr>
        <p:spPr>
          <a:xfrm>
            <a:off x="7396167" y="781089"/>
            <a:ext cx="4267199" cy="5909310"/>
          </a:xfrm>
          <a:prstGeom prst="rect">
            <a:avLst/>
          </a:prstGeom>
          <a:noFill/>
        </p:spPr>
        <p:txBody>
          <a:bodyPr wrap="square">
            <a:spAutoFit/>
          </a:bodyPr>
          <a:lstStyle/>
          <a:p>
            <a:pPr algn="l"/>
            <a:r>
              <a:rPr lang="en-US" sz="2800" b="1" dirty="0">
                <a:solidFill>
                  <a:srgbClr val="000000"/>
                </a:solidFill>
                <a:latin typeface="Helvetica Neue"/>
              </a:rPr>
              <a:t>Observation</a:t>
            </a:r>
          </a:p>
          <a:p>
            <a:pPr algn="l"/>
            <a:endParaRPr lang="en-US" b="1" dirty="0">
              <a:solidFill>
                <a:srgbClr val="000000"/>
              </a:solidFill>
              <a:latin typeface="Helvetica Neue"/>
            </a:endParaRPr>
          </a:p>
          <a:p>
            <a:pPr algn="l"/>
            <a:r>
              <a:rPr lang="en-US" sz="2000" b="1" dirty="0">
                <a:solidFill>
                  <a:srgbClr val="000000"/>
                </a:solidFill>
                <a:latin typeface="Helvetica Neue"/>
              </a:rPr>
              <a:t>From the graph:</a:t>
            </a:r>
          </a:p>
          <a:p>
            <a:pPr algn="l"/>
            <a:endParaRPr lang="en-US" sz="2000" dirty="0">
              <a:solidFill>
                <a:srgbClr val="000000"/>
              </a:solidFill>
              <a:latin typeface="Helvetica Neue"/>
            </a:endParaRPr>
          </a:p>
          <a:p>
            <a:pPr marL="285750" indent="-285750">
              <a:buFont typeface="Arial" panose="020B0604020202020204" pitchFamily="34" charset="0"/>
              <a:buChar char="•"/>
            </a:pPr>
            <a:r>
              <a:rPr lang="en-US" sz="2000" dirty="0">
                <a:solidFill>
                  <a:srgbClr val="000000"/>
                </a:solidFill>
                <a:latin typeface="Helvetica Neue"/>
              </a:rPr>
              <a:t>Domain the market </a:t>
            </a:r>
          </a:p>
          <a:p>
            <a:r>
              <a:rPr lang="en-US" sz="2000" dirty="0">
                <a:solidFill>
                  <a:srgbClr val="000000"/>
                </a:solidFill>
                <a:latin typeface="Helvetica Neue"/>
              </a:rPr>
              <a:t>Maruti, 20% </a:t>
            </a:r>
          </a:p>
          <a:p>
            <a:r>
              <a:rPr lang="en-US" sz="2000" dirty="0">
                <a:solidFill>
                  <a:srgbClr val="000000"/>
                </a:solidFill>
                <a:latin typeface="Helvetica Neue"/>
              </a:rPr>
              <a:t>Hyundai 18% </a:t>
            </a:r>
          </a:p>
          <a:p>
            <a:r>
              <a:rPr lang="en-US" sz="2000" dirty="0">
                <a:solidFill>
                  <a:srgbClr val="000000"/>
                </a:solidFill>
                <a:latin typeface="Helvetica Neue"/>
              </a:rPr>
              <a:t>Honda 10%</a:t>
            </a:r>
          </a:p>
          <a:p>
            <a:r>
              <a:rPr lang="en-US" sz="2000" dirty="0">
                <a:solidFill>
                  <a:srgbClr val="000000"/>
                </a:solidFill>
                <a:latin typeface="Helvetica Neue"/>
              </a:rPr>
              <a:t>** The price are slightly below the average price.</a:t>
            </a:r>
          </a:p>
          <a:p>
            <a:endParaRPr lang="en-US" sz="2000" dirty="0">
              <a:solidFill>
                <a:srgbClr val="000000"/>
              </a:solidFill>
              <a:latin typeface="Helvetica Neue"/>
            </a:endParaRPr>
          </a:p>
          <a:p>
            <a:pPr marL="285750" indent="-285750">
              <a:buFont typeface="Arial" panose="020B0604020202020204" pitchFamily="34" charset="0"/>
              <a:buChar char="•"/>
            </a:pPr>
            <a:r>
              <a:rPr lang="en-US" sz="2000" dirty="0">
                <a:solidFill>
                  <a:srgbClr val="000000"/>
                </a:solidFill>
                <a:latin typeface="Helvetica Neue"/>
              </a:rPr>
              <a:t>Toyota, Mitsubishi, Force, and Isuzu </a:t>
            </a:r>
          </a:p>
          <a:p>
            <a:r>
              <a:rPr lang="en-US" sz="2000" dirty="0">
                <a:solidFill>
                  <a:srgbClr val="000000"/>
                </a:solidFill>
                <a:latin typeface="Helvetica Neue"/>
              </a:rPr>
              <a:t>** above the average price in the market.</a:t>
            </a:r>
          </a:p>
          <a:p>
            <a:endParaRPr lang="en-US" dirty="0">
              <a:solidFill>
                <a:srgbClr val="000000"/>
              </a:solidFill>
              <a:latin typeface="Helvetica Neue"/>
            </a:endParaRPr>
          </a:p>
          <a:p>
            <a:pPr marL="285750" indent="-285750">
              <a:buFont typeface="Arial" panose="020B0604020202020204" pitchFamily="34" charset="0"/>
              <a:buChar char="•"/>
            </a:pPr>
            <a:r>
              <a:rPr lang="en-US" dirty="0">
                <a:solidFill>
                  <a:srgbClr val="000000"/>
                </a:solidFill>
                <a:latin typeface="Helvetica Neue"/>
              </a:rPr>
              <a:t>Supply  more than demand for Maruti, Hyundai and Honda .</a:t>
            </a:r>
          </a:p>
          <a:p>
            <a:endParaRPr lang="en-US" b="1" dirty="0">
              <a:solidFill>
                <a:srgbClr val="000000"/>
              </a:solidFill>
              <a:latin typeface="Helvetica Neue"/>
            </a:endParaRPr>
          </a:p>
        </p:txBody>
      </p:sp>
      <p:cxnSp>
        <p:nvCxnSpPr>
          <p:cNvPr id="6" name="Straight Arrow Connector 5">
            <a:extLst>
              <a:ext uri="{FF2B5EF4-FFF2-40B4-BE49-F238E27FC236}">
                <a16:creationId xmlns:a16="http://schemas.microsoft.com/office/drawing/2014/main" id="{F5E43846-A576-4F4D-B598-21D8EC67C10D}"/>
              </a:ext>
            </a:extLst>
          </p:cNvPr>
          <p:cNvCxnSpPr/>
          <p:nvPr/>
        </p:nvCxnSpPr>
        <p:spPr>
          <a:xfrm flipV="1">
            <a:off x="2875280" y="6116320"/>
            <a:ext cx="0" cy="477520"/>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15" name="Straight Arrow Connector 14">
            <a:extLst>
              <a:ext uri="{FF2B5EF4-FFF2-40B4-BE49-F238E27FC236}">
                <a16:creationId xmlns:a16="http://schemas.microsoft.com/office/drawing/2014/main" id="{25170FCD-6CDE-45E4-93BF-973A2122820D}"/>
              </a:ext>
            </a:extLst>
          </p:cNvPr>
          <p:cNvCxnSpPr/>
          <p:nvPr/>
        </p:nvCxnSpPr>
        <p:spPr>
          <a:xfrm flipV="1">
            <a:off x="4358640" y="6029960"/>
            <a:ext cx="0" cy="477520"/>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16" name="Straight Arrow Connector 15">
            <a:extLst>
              <a:ext uri="{FF2B5EF4-FFF2-40B4-BE49-F238E27FC236}">
                <a16:creationId xmlns:a16="http://schemas.microsoft.com/office/drawing/2014/main" id="{894606C0-944E-4E1F-9C36-BA2BA3920604}"/>
              </a:ext>
            </a:extLst>
          </p:cNvPr>
          <p:cNvCxnSpPr/>
          <p:nvPr/>
        </p:nvCxnSpPr>
        <p:spPr>
          <a:xfrm flipV="1">
            <a:off x="2661920" y="6116320"/>
            <a:ext cx="0" cy="477520"/>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12" name="Straight Arrow Connector 11">
            <a:extLst>
              <a:ext uri="{FF2B5EF4-FFF2-40B4-BE49-F238E27FC236}">
                <a16:creationId xmlns:a16="http://schemas.microsoft.com/office/drawing/2014/main" id="{ECBCC452-0083-49E7-A8B2-8B790E96CCCE}"/>
              </a:ext>
            </a:extLst>
          </p:cNvPr>
          <p:cNvCxnSpPr>
            <a:cxnSpLocks/>
          </p:cNvCxnSpPr>
          <p:nvPr/>
        </p:nvCxnSpPr>
        <p:spPr>
          <a:xfrm flipV="1">
            <a:off x="2275840" y="6029960"/>
            <a:ext cx="0" cy="563880"/>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20" name="Straight Arrow Connector 19">
            <a:extLst>
              <a:ext uri="{FF2B5EF4-FFF2-40B4-BE49-F238E27FC236}">
                <a16:creationId xmlns:a16="http://schemas.microsoft.com/office/drawing/2014/main" id="{B6F5D66B-24EB-4721-9DE7-80433B442CFC}"/>
              </a:ext>
            </a:extLst>
          </p:cNvPr>
          <p:cNvCxnSpPr>
            <a:cxnSpLocks/>
          </p:cNvCxnSpPr>
          <p:nvPr/>
        </p:nvCxnSpPr>
        <p:spPr>
          <a:xfrm flipV="1">
            <a:off x="6421120" y="6008349"/>
            <a:ext cx="0" cy="563880"/>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21" name="Straight Arrow Connector 20">
            <a:extLst>
              <a:ext uri="{FF2B5EF4-FFF2-40B4-BE49-F238E27FC236}">
                <a16:creationId xmlns:a16="http://schemas.microsoft.com/office/drawing/2014/main" id="{2AC2D2C4-590E-4F98-A306-10604639669D}"/>
              </a:ext>
            </a:extLst>
          </p:cNvPr>
          <p:cNvCxnSpPr>
            <a:cxnSpLocks/>
          </p:cNvCxnSpPr>
          <p:nvPr/>
        </p:nvCxnSpPr>
        <p:spPr>
          <a:xfrm flipV="1">
            <a:off x="3108960" y="6029960"/>
            <a:ext cx="0" cy="563880"/>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22" name="Straight Arrow Connector 21">
            <a:extLst>
              <a:ext uri="{FF2B5EF4-FFF2-40B4-BE49-F238E27FC236}">
                <a16:creationId xmlns:a16="http://schemas.microsoft.com/office/drawing/2014/main" id="{084E5560-5A2A-4365-9853-DF9797C0018C}"/>
              </a:ext>
            </a:extLst>
          </p:cNvPr>
          <p:cNvCxnSpPr>
            <a:cxnSpLocks/>
          </p:cNvCxnSpPr>
          <p:nvPr/>
        </p:nvCxnSpPr>
        <p:spPr>
          <a:xfrm flipV="1">
            <a:off x="4978400" y="6225540"/>
            <a:ext cx="0" cy="563880"/>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5063223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70B2944-BA8A-4E19-BEC1-265D5905010B}"/>
              </a:ext>
            </a:extLst>
          </p:cNvPr>
          <p:cNvSpPr/>
          <p:nvPr/>
        </p:nvSpPr>
        <p:spPr>
          <a:xfrm>
            <a:off x="6268720" y="4461661"/>
            <a:ext cx="5151120" cy="2205834"/>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SG"/>
          </a:p>
        </p:txBody>
      </p:sp>
      <p:sp>
        <p:nvSpPr>
          <p:cNvPr id="4" name="Title 3" hidden="1">
            <a:extLst>
              <a:ext uri="{FF2B5EF4-FFF2-40B4-BE49-F238E27FC236}">
                <a16:creationId xmlns:a16="http://schemas.microsoft.com/office/drawing/2014/main" id="{2AC0C949-7A02-4C95-8017-D82E7E71C4F7}"/>
              </a:ext>
            </a:extLst>
          </p:cNvPr>
          <p:cNvSpPr>
            <a:spLocks noGrp="1"/>
          </p:cNvSpPr>
          <p:nvPr>
            <p:ph type="title" idx="4294967295"/>
          </p:nvPr>
        </p:nvSpPr>
        <p:spPr>
          <a:xfrm>
            <a:off x="0" y="365129"/>
            <a:ext cx="10515600" cy="1325563"/>
          </a:xfrm>
        </p:spPr>
        <p:txBody>
          <a:bodyPr/>
          <a:lstStyle/>
          <a:p>
            <a:r>
              <a:rPr lang="en-US" dirty="0"/>
              <a:t>Project analysis slide 5</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9"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5"/>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New Price vs Used Price</a:t>
            </a:r>
            <a:br>
              <a:rPr lang="en-US" sz="2800" dirty="0">
                <a:solidFill>
                  <a:schemeClr val="tx1">
                    <a:lumMod val="75000"/>
                    <a:lumOff val="25000"/>
                  </a:schemeClr>
                </a:solidFill>
              </a:rPr>
            </a:b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2"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51613421-44EB-4EA7-89AE-D8972D473414}"/>
              </a:ext>
            </a:extLst>
          </p:cNvPr>
          <p:cNvSpPr/>
          <p:nvPr/>
        </p:nvSpPr>
        <p:spPr>
          <a:xfrm>
            <a:off x="1087120" y="4441341"/>
            <a:ext cx="4389120" cy="2031325"/>
          </a:xfrm>
          <a:prstGeom prst="rect">
            <a:avLst/>
          </a:prstGeom>
        </p:spPr>
        <p:txBody>
          <a:bodyPr wrap="square" lIns="0" tIns="0" rIns="0" bIns="0" anchor="t">
            <a:spAutoFit/>
          </a:bodyPr>
          <a:lstStyle/>
          <a:p>
            <a:pPr algn="l"/>
            <a:r>
              <a:rPr lang="en-US" sz="2400" b="1" dirty="0">
                <a:solidFill>
                  <a:srgbClr val="000000"/>
                </a:solidFill>
                <a:latin typeface="Helvetica Neue"/>
              </a:rPr>
              <a:t>Observation</a:t>
            </a:r>
          </a:p>
          <a:p>
            <a:pPr marL="285750" indent="-285750">
              <a:buFont typeface="Arial" panose="020B0604020202020204" pitchFamily="34" charset="0"/>
              <a:buChar char="•"/>
            </a:pPr>
            <a:r>
              <a:rPr lang="en-US" b="1" dirty="0">
                <a:solidFill>
                  <a:srgbClr val="000000"/>
                </a:solidFill>
                <a:latin typeface="Helvetica Neue"/>
              </a:rPr>
              <a:t>Gap </a:t>
            </a:r>
          </a:p>
          <a:p>
            <a:r>
              <a:rPr lang="en-US" b="1" dirty="0">
                <a:solidFill>
                  <a:srgbClr val="000000"/>
                </a:solidFill>
                <a:latin typeface="Helvetica Neue"/>
              </a:rPr>
              <a:t>Brand have a good preserve values during resales.</a:t>
            </a:r>
          </a:p>
          <a:p>
            <a:endParaRPr lang="en-US" b="1" dirty="0">
              <a:solidFill>
                <a:srgbClr val="000000"/>
              </a:solidFill>
              <a:latin typeface="Helvetica Neue"/>
            </a:endParaRPr>
          </a:p>
          <a:p>
            <a:r>
              <a:rPr lang="en-US" dirty="0">
                <a:solidFill>
                  <a:srgbClr val="000000"/>
                </a:solidFill>
                <a:latin typeface="Helvetica Neue"/>
              </a:rPr>
              <a:t>Honda, Hyundai, Isuzu, Toyota , Datsun and Maruti, Mahindra</a:t>
            </a:r>
          </a:p>
        </p:txBody>
      </p:sp>
      <p:sp>
        <p:nvSpPr>
          <p:cNvPr id="47" name="Rectangle 46">
            <a:extLst>
              <a:ext uri="{FF2B5EF4-FFF2-40B4-BE49-F238E27FC236}">
                <a16:creationId xmlns:a16="http://schemas.microsoft.com/office/drawing/2014/main" id="{839BCDE9-6CF8-45EE-BFA1-6E32ED5C240E}"/>
              </a:ext>
            </a:extLst>
          </p:cNvPr>
          <p:cNvSpPr/>
          <p:nvPr/>
        </p:nvSpPr>
        <p:spPr>
          <a:xfrm>
            <a:off x="4724408" y="5000270"/>
            <a:ext cx="2743195" cy="492443"/>
          </a:xfrm>
          <a:prstGeom prst="rect">
            <a:avLst/>
          </a:prstGeom>
        </p:spPr>
        <p:txBody>
          <a:bodyPr wrap="square" lIns="0" tIns="0" rIns="0" bIns="0" anchor="t">
            <a:spAutoFit/>
          </a:bodyPr>
          <a:lstStyle/>
          <a:p>
            <a:endParaRPr lang="en-US" sz="3200" dirty="0">
              <a:solidFill>
                <a:schemeClr val="accent4">
                  <a:lumMod val="75000"/>
                </a:schemeClr>
              </a:solidFill>
              <a:cs typeface="Segoe UI" panose="020B0502040204020203" pitchFamily="34" charset="0"/>
            </a:endParaRPr>
          </a:p>
        </p:txBody>
      </p:sp>
      <p:sp>
        <p:nvSpPr>
          <p:cNvPr id="49" name="Rectangle 48">
            <a:extLst>
              <a:ext uri="{FF2B5EF4-FFF2-40B4-BE49-F238E27FC236}">
                <a16:creationId xmlns:a16="http://schemas.microsoft.com/office/drawing/2014/main" id="{7FA68D61-8BDC-4C14-9F0D-CF0C946CD30A}"/>
              </a:ext>
            </a:extLst>
          </p:cNvPr>
          <p:cNvSpPr/>
          <p:nvPr/>
        </p:nvSpPr>
        <p:spPr>
          <a:xfrm>
            <a:off x="6355098" y="4293587"/>
            <a:ext cx="5354302" cy="3147465"/>
          </a:xfrm>
          <a:prstGeom prst="rect">
            <a:avLst/>
          </a:prstGeom>
        </p:spPr>
        <p:txBody>
          <a:bodyPr wrap="square" lIns="0" tIns="0" rIns="0" bIns="0" anchor="t">
            <a:spAutoFit/>
          </a:bodyPr>
          <a:lstStyle/>
          <a:p>
            <a:pPr>
              <a:lnSpc>
                <a:spcPts val="1900"/>
              </a:lnSpc>
            </a:pPr>
            <a:endParaRPr lang="en-US" sz="1400" b="1" i="1" dirty="0">
              <a:solidFill>
                <a:srgbClr val="000000"/>
              </a:solidFill>
              <a:latin typeface="Helvetica Neue"/>
            </a:endParaRPr>
          </a:p>
          <a:p>
            <a:pPr>
              <a:lnSpc>
                <a:spcPts val="1900"/>
              </a:lnSpc>
            </a:pPr>
            <a:r>
              <a:rPr lang="en-US" sz="1400" b="1" i="1" dirty="0">
                <a:solidFill>
                  <a:srgbClr val="000000"/>
                </a:solidFill>
                <a:latin typeface="Helvetica Neue"/>
              </a:rPr>
              <a:t>Maruti Suzuki India Limited, formerly known, is an Indian automobile headquartered in New Delhi.</a:t>
            </a:r>
            <a:r>
              <a:rPr lang="en-US" sz="1400" dirty="0">
                <a:solidFill>
                  <a:srgbClr val="000000"/>
                </a:solidFill>
                <a:latin typeface="Helvetica Neue"/>
              </a:rPr>
              <a:t>--- Google search </a:t>
            </a:r>
          </a:p>
          <a:p>
            <a:pPr>
              <a:lnSpc>
                <a:spcPts val="1900"/>
              </a:lnSpc>
            </a:pPr>
            <a:endParaRPr lang="en-US" sz="1400" dirty="0">
              <a:solidFill>
                <a:srgbClr val="000000"/>
              </a:solidFill>
              <a:latin typeface="Helvetica Neue"/>
            </a:endParaRPr>
          </a:p>
          <a:p>
            <a:pPr>
              <a:lnSpc>
                <a:spcPts val="1900"/>
              </a:lnSpc>
            </a:pPr>
            <a:r>
              <a:rPr lang="en-US" sz="1400" b="1" i="0" dirty="0">
                <a:solidFill>
                  <a:srgbClr val="202124"/>
                </a:solidFill>
                <a:effectLst/>
                <a:latin typeface="arial" panose="020B0604020202020204" pitchFamily="34" charset="0"/>
              </a:rPr>
              <a:t>Mahindra &amp; Mahindra Limited</a:t>
            </a:r>
            <a:r>
              <a:rPr lang="en-US" sz="1400" b="0" i="0" dirty="0">
                <a:solidFill>
                  <a:srgbClr val="202124"/>
                </a:solidFill>
                <a:effectLst/>
                <a:latin typeface="arial" panose="020B0604020202020204" pitchFamily="34" charset="0"/>
              </a:rPr>
              <a:t> </a:t>
            </a:r>
            <a:r>
              <a:rPr lang="en-US" sz="1400" dirty="0">
                <a:solidFill>
                  <a:srgbClr val="202124"/>
                </a:solidFill>
                <a:latin typeface="arial" panose="020B0604020202020204" pitchFamily="34" charset="0"/>
              </a:rPr>
              <a:t>,</a:t>
            </a:r>
            <a:r>
              <a:rPr lang="en-US" sz="1400" b="0" i="0" dirty="0">
                <a:solidFill>
                  <a:srgbClr val="202124"/>
                </a:solidFill>
                <a:effectLst/>
                <a:latin typeface="arial" panose="020B0604020202020204" pitchFamily="34" charset="0"/>
              </a:rPr>
              <a:t> Indian multinational vehicle , headquartered in Mumbai, Maharashtra, </a:t>
            </a:r>
            <a:r>
              <a:rPr lang="en-US" sz="1400" b="1" i="0" dirty="0">
                <a:solidFill>
                  <a:srgbClr val="202124"/>
                </a:solidFill>
                <a:effectLst/>
                <a:latin typeface="arial" panose="020B0604020202020204" pitchFamily="34" charset="0"/>
              </a:rPr>
              <a:t>India</a:t>
            </a:r>
            <a:endParaRPr lang="en-US" sz="1400" dirty="0">
              <a:solidFill>
                <a:srgbClr val="0B0080"/>
              </a:solidFill>
              <a:latin typeface="Arial" panose="020B0604020202020204" pitchFamily="34" charset="0"/>
            </a:endParaRPr>
          </a:p>
          <a:p>
            <a:pPr>
              <a:lnSpc>
                <a:spcPts val="1900"/>
              </a:lnSpc>
            </a:pPr>
            <a:endParaRPr lang="en-SG" sz="1400" b="0" i="0" dirty="0">
              <a:solidFill>
                <a:srgbClr val="202122"/>
              </a:solidFill>
              <a:effectLst/>
              <a:latin typeface="Arial" panose="020B0604020202020204" pitchFamily="34" charset="0"/>
            </a:endParaRPr>
          </a:p>
          <a:p>
            <a:pPr>
              <a:lnSpc>
                <a:spcPts val="1900"/>
              </a:lnSpc>
            </a:pPr>
            <a:endParaRPr lang="en-SG" sz="1400" dirty="0">
              <a:solidFill>
                <a:srgbClr val="202122"/>
              </a:solidFill>
              <a:latin typeface="Arial" panose="020B0604020202020204" pitchFamily="34" charset="0"/>
            </a:endParaRPr>
          </a:p>
          <a:p>
            <a:pPr>
              <a:lnSpc>
                <a:spcPts val="1900"/>
              </a:lnSpc>
            </a:pPr>
            <a:r>
              <a:rPr lang="en-SG" sz="1400" b="1" i="0" dirty="0">
                <a:solidFill>
                  <a:srgbClr val="202122"/>
                </a:solidFill>
                <a:effectLst/>
                <a:latin typeface="Arial" panose="020B0604020202020204" pitchFamily="34" charset="0"/>
              </a:rPr>
              <a:t>Datsun </a:t>
            </a:r>
            <a:r>
              <a:rPr lang="en-US" sz="1400" b="0" i="0" dirty="0">
                <a:solidFill>
                  <a:srgbClr val="202122"/>
                </a:solidFill>
                <a:effectLst/>
                <a:latin typeface="Arial" panose="020B0604020202020204" pitchFamily="34" charset="0"/>
              </a:rPr>
              <a:t>is an automobile brand owned by </a:t>
            </a:r>
            <a:r>
              <a:rPr lang="en-US" sz="1400" dirty="0">
                <a:solidFill>
                  <a:srgbClr val="0B0080"/>
                </a:solidFill>
                <a:latin typeface="Arial" panose="020B0604020202020204" pitchFamily="34" charset="0"/>
              </a:rPr>
              <a:t>Nissan. (japan)</a:t>
            </a:r>
          </a:p>
          <a:p>
            <a:pPr>
              <a:lnSpc>
                <a:spcPts val="1900"/>
              </a:lnSpc>
            </a:pPr>
            <a:endParaRPr lang="en-US" sz="1400" dirty="0">
              <a:solidFill>
                <a:srgbClr val="0B0080"/>
              </a:solidFill>
              <a:latin typeface="Arial" panose="020B0604020202020204" pitchFamily="34" charset="0"/>
            </a:endParaRPr>
          </a:p>
          <a:p>
            <a:pPr>
              <a:lnSpc>
                <a:spcPts val="1900"/>
              </a:lnSpc>
            </a:pPr>
            <a:endParaRPr lang="en-US" sz="1400" dirty="0">
              <a:solidFill>
                <a:srgbClr val="0B0080"/>
              </a:solidFill>
              <a:latin typeface="Arial" panose="020B0604020202020204" pitchFamily="34" charset="0"/>
            </a:endParaRPr>
          </a:p>
          <a:p>
            <a:pPr>
              <a:lnSpc>
                <a:spcPts val="1900"/>
              </a:lnSpc>
            </a:pPr>
            <a:endParaRPr lang="en-US" sz="1400" dirty="0">
              <a:solidFill>
                <a:srgbClr val="000000"/>
              </a:solidFill>
              <a:latin typeface="Helvetica Neue"/>
            </a:endParaRPr>
          </a:p>
          <a:p>
            <a:pPr>
              <a:lnSpc>
                <a:spcPts val="1900"/>
              </a:lnSpc>
            </a:pPr>
            <a:endParaRPr lang="en-US" sz="1400" dirty="0">
              <a:solidFill>
                <a:srgbClr val="000000"/>
              </a:solidFill>
              <a:latin typeface="Helvetica Neue"/>
            </a:endParaRPr>
          </a:p>
        </p:txBody>
      </p:sp>
      <p:pic>
        <p:nvPicPr>
          <p:cNvPr id="3" name="Picture 5">
            <a:extLst>
              <a:ext uri="{FF2B5EF4-FFF2-40B4-BE49-F238E27FC236}">
                <a16:creationId xmlns:a16="http://schemas.microsoft.com/office/drawing/2014/main" id="{50D40575-DEA3-47AE-A0ED-6494417693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686200"/>
            <a:ext cx="11480800" cy="36419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21409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hidden="1">
            <a:extLst>
              <a:ext uri="{FF2B5EF4-FFF2-40B4-BE49-F238E27FC236}">
                <a16:creationId xmlns:a16="http://schemas.microsoft.com/office/drawing/2014/main" id="{7C70995F-D8C5-410A-AA8B-1EE172A29454}"/>
              </a:ext>
            </a:extLst>
          </p:cNvPr>
          <p:cNvSpPr>
            <a:spLocks noGrp="1"/>
          </p:cNvSpPr>
          <p:nvPr>
            <p:ph type="title" idx="4294967295"/>
          </p:nvPr>
        </p:nvSpPr>
        <p:spPr>
          <a:xfrm>
            <a:off x="0" y="365129"/>
            <a:ext cx="10515600" cy="1325563"/>
          </a:xfrm>
        </p:spPr>
        <p:txBody>
          <a:bodyPr/>
          <a:lstStyle/>
          <a:p>
            <a:r>
              <a:rPr lang="en-US" dirty="0"/>
              <a:t>Project analysis slide 10</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9"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5"/>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SG" sz="3600" b="1" dirty="0">
                <a:solidFill>
                  <a:srgbClr val="000000"/>
                </a:solidFill>
                <a:latin typeface="Helvetica Neue"/>
              </a:rPr>
              <a:t>Kilometres Driven</a:t>
            </a:r>
            <a:br>
              <a:rPr lang="en-US" sz="2800" dirty="0">
                <a:solidFill>
                  <a:schemeClr val="tx1">
                    <a:lumMod val="75000"/>
                    <a:lumOff val="25000"/>
                  </a:schemeClr>
                </a:solidFill>
              </a:rPr>
            </a:br>
            <a:r>
              <a:rPr lang="en-US" sz="2000" dirty="0">
                <a:solidFill>
                  <a:schemeClr val="tx1">
                    <a:lumMod val="75000"/>
                    <a:lumOff val="25000"/>
                  </a:schemeClr>
                </a:solidFill>
              </a:rPr>
              <a:t> </a:t>
            </a: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2"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C19A7F10-DAA3-4ECB-9DC7-61AD2C432047}"/>
              </a:ext>
            </a:extLst>
          </p:cNvPr>
          <p:cNvSpPr txBox="1"/>
          <p:nvPr/>
        </p:nvSpPr>
        <p:spPr>
          <a:xfrm>
            <a:off x="5772150" y="781092"/>
            <a:ext cx="6191250" cy="5601533"/>
          </a:xfrm>
          <a:prstGeom prst="rect">
            <a:avLst/>
          </a:prstGeom>
          <a:noFill/>
        </p:spPr>
        <p:txBody>
          <a:bodyPr wrap="square">
            <a:spAutoFit/>
          </a:bodyPr>
          <a:lstStyle/>
          <a:p>
            <a:r>
              <a:rPr lang="en-US" sz="2400" b="1" i="1" dirty="0">
                <a:solidFill>
                  <a:srgbClr val="000000"/>
                </a:solidFill>
                <a:latin typeface="Helvetica Neue"/>
              </a:rPr>
              <a:t>Is a good indicator of the vehicle's wear and tear.</a:t>
            </a:r>
          </a:p>
          <a:p>
            <a:endParaRPr lang="en-US" sz="2800" b="1" dirty="0">
              <a:solidFill>
                <a:srgbClr val="000000"/>
              </a:solidFill>
              <a:latin typeface="Helvetica Neue"/>
            </a:endParaRPr>
          </a:p>
          <a:p>
            <a:r>
              <a:rPr lang="en-US" sz="2400" b="1" dirty="0">
                <a:solidFill>
                  <a:srgbClr val="000000"/>
                </a:solidFill>
                <a:latin typeface="Helvetica Neue"/>
              </a:rPr>
              <a:t>Observation</a:t>
            </a:r>
          </a:p>
          <a:p>
            <a:pPr algn="l"/>
            <a:endParaRPr lang="en-US" b="1" dirty="0">
              <a:solidFill>
                <a:srgbClr val="000000"/>
              </a:solidFill>
              <a:latin typeface="Helvetica Neue"/>
            </a:endParaRPr>
          </a:p>
          <a:p>
            <a:pPr marL="285750" indent="-285750">
              <a:buFont typeface="Arial" panose="020B0604020202020204" pitchFamily="34" charset="0"/>
              <a:buChar char="•"/>
            </a:pPr>
            <a:r>
              <a:rPr lang="en-US" sz="2000" b="1" dirty="0">
                <a:solidFill>
                  <a:srgbClr val="000000"/>
                </a:solidFill>
                <a:latin typeface="Helvetica Neue"/>
              </a:rPr>
              <a:t>higher the kilometers</a:t>
            </a:r>
            <a:r>
              <a:rPr lang="en-US" sz="2000" dirty="0">
                <a:solidFill>
                  <a:srgbClr val="000000"/>
                </a:solidFill>
                <a:latin typeface="Helvetica Neue"/>
              </a:rPr>
              <a:t>, </a:t>
            </a:r>
            <a:r>
              <a:rPr lang="en-US" sz="2000" b="1" dirty="0">
                <a:solidFill>
                  <a:srgbClr val="000000"/>
                </a:solidFill>
                <a:latin typeface="Helvetica Neue"/>
              </a:rPr>
              <a:t>lower the used cars price.</a:t>
            </a:r>
          </a:p>
          <a:p>
            <a:pPr marL="285750" indent="-285750">
              <a:buFont typeface="Arial" panose="020B0604020202020204" pitchFamily="34" charset="0"/>
              <a:buChar char="•"/>
            </a:pPr>
            <a:endParaRPr lang="en-US" sz="2000" b="1" dirty="0">
              <a:solidFill>
                <a:srgbClr val="000000"/>
              </a:solidFill>
              <a:latin typeface="Helvetica Neue"/>
            </a:endParaRPr>
          </a:p>
          <a:p>
            <a:pPr marL="285750" indent="-285750">
              <a:buFont typeface="Arial" panose="020B0604020202020204" pitchFamily="34" charset="0"/>
              <a:buChar char="•"/>
            </a:pPr>
            <a:r>
              <a:rPr lang="en-US" sz="2000" b="1" dirty="0">
                <a:solidFill>
                  <a:srgbClr val="000000"/>
                </a:solidFill>
                <a:latin typeface="Helvetica Neue"/>
              </a:rPr>
              <a:t>consumers perspective</a:t>
            </a:r>
            <a:r>
              <a:rPr lang="en-US" sz="2000" dirty="0">
                <a:solidFill>
                  <a:srgbClr val="000000"/>
                </a:solidFill>
                <a:latin typeface="Helvetica Neue"/>
              </a:rPr>
              <a:t>, </a:t>
            </a:r>
            <a:r>
              <a:rPr lang="en-US" sz="2000" b="1" dirty="0">
                <a:solidFill>
                  <a:srgbClr val="000000"/>
                </a:solidFill>
                <a:latin typeface="Helvetica Neue"/>
              </a:rPr>
              <a:t>first problem </a:t>
            </a:r>
            <a:r>
              <a:rPr lang="en-US" sz="2000" dirty="0">
                <a:solidFill>
                  <a:srgbClr val="000000"/>
                </a:solidFill>
                <a:latin typeface="Helvetica Neue"/>
              </a:rPr>
              <a:t>that used car owners need to solve is the </a:t>
            </a:r>
            <a:r>
              <a:rPr lang="en-US" sz="2000" b="1" dirty="0">
                <a:solidFill>
                  <a:srgbClr val="000000"/>
                </a:solidFill>
                <a:latin typeface="Helvetica Neue"/>
              </a:rPr>
              <a:t>issue of maintenance and breaking down.</a:t>
            </a:r>
            <a:endParaRPr lang="en-US" sz="2000" dirty="0">
              <a:solidFill>
                <a:srgbClr val="000000"/>
              </a:solidFill>
              <a:latin typeface="Helvetica Neue"/>
            </a:endParaRPr>
          </a:p>
          <a:p>
            <a:endParaRPr lang="en-US" sz="2000" dirty="0">
              <a:solidFill>
                <a:srgbClr val="000000"/>
              </a:solidFill>
              <a:latin typeface="Helvetica Neue"/>
            </a:endParaRPr>
          </a:p>
          <a:p>
            <a:pPr marL="285750" indent="-285750">
              <a:buFont typeface="Arial" panose="020B0604020202020204" pitchFamily="34" charset="0"/>
              <a:buChar char="•"/>
            </a:pPr>
            <a:r>
              <a:rPr lang="en-US" sz="2000" b="1" dirty="0">
                <a:solidFill>
                  <a:srgbClr val="000000"/>
                </a:solidFill>
                <a:latin typeface="Helvetica Neue"/>
              </a:rPr>
              <a:t>spend more money on a vehicle with lower kilometer drive instead</a:t>
            </a:r>
            <a:r>
              <a:rPr lang="en-US" sz="2000" dirty="0">
                <a:solidFill>
                  <a:srgbClr val="000000"/>
                </a:solidFill>
                <a:latin typeface="Helvetica Neue"/>
              </a:rPr>
              <a:t>. </a:t>
            </a:r>
          </a:p>
          <a:p>
            <a:pPr marL="285750" indent="-285750">
              <a:buFont typeface="Arial" panose="020B0604020202020204" pitchFamily="34" charset="0"/>
              <a:buChar char="•"/>
            </a:pPr>
            <a:endParaRPr lang="en-US" sz="2000" dirty="0">
              <a:solidFill>
                <a:srgbClr val="000000"/>
              </a:solidFill>
              <a:latin typeface="Helvetica Neue"/>
            </a:endParaRPr>
          </a:p>
          <a:p>
            <a:pPr marL="285750" indent="-285750">
              <a:buFont typeface="Arial" panose="020B0604020202020204" pitchFamily="34" charset="0"/>
              <a:buChar char="•"/>
            </a:pPr>
            <a:r>
              <a:rPr lang="en-US" sz="2000" b="1" dirty="0">
                <a:solidFill>
                  <a:srgbClr val="000000"/>
                </a:solidFill>
                <a:latin typeface="Helvetica Neue"/>
              </a:rPr>
              <a:t>crucial features</a:t>
            </a:r>
            <a:r>
              <a:rPr lang="en-US" sz="2000" dirty="0">
                <a:solidFill>
                  <a:srgbClr val="000000"/>
                </a:solidFill>
                <a:latin typeface="Helvetica Neue"/>
              </a:rPr>
              <a:t> in used cars </a:t>
            </a:r>
            <a:r>
              <a:rPr lang="en-US" sz="2000" b="1" dirty="0">
                <a:solidFill>
                  <a:srgbClr val="000000"/>
                </a:solidFill>
                <a:latin typeface="Helvetica Neue"/>
              </a:rPr>
              <a:t>pricing determination</a:t>
            </a:r>
            <a:r>
              <a:rPr lang="en-US" b="1" dirty="0">
                <a:solidFill>
                  <a:srgbClr val="000000"/>
                </a:solidFill>
                <a:latin typeface="Helvetica Neue"/>
              </a:rPr>
              <a:t>.</a:t>
            </a:r>
            <a:endParaRPr lang="en-US" dirty="0">
              <a:solidFill>
                <a:srgbClr val="000000"/>
              </a:solidFill>
              <a:latin typeface="Helvetica Neue"/>
            </a:endParaRPr>
          </a:p>
        </p:txBody>
      </p:sp>
      <p:pic>
        <p:nvPicPr>
          <p:cNvPr id="3074" name="Picture 2">
            <a:extLst>
              <a:ext uri="{FF2B5EF4-FFF2-40B4-BE49-F238E27FC236}">
                <a16:creationId xmlns:a16="http://schemas.microsoft.com/office/drawing/2014/main" id="{56251120-C6CB-4BA3-9F3D-785B92766D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0527" y="1098441"/>
            <a:ext cx="5210175" cy="5376516"/>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A1DB7C00-4ECA-4E27-967B-3863FB6445DA}"/>
              </a:ext>
            </a:extLst>
          </p:cNvPr>
          <p:cNvSpPr txBox="1"/>
          <p:nvPr/>
        </p:nvSpPr>
        <p:spPr>
          <a:xfrm>
            <a:off x="1269206" y="655242"/>
            <a:ext cx="2750344" cy="400110"/>
          </a:xfrm>
          <a:prstGeom prst="rect">
            <a:avLst/>
          </a:prstGeom>
          <a:noFill/>
        </p:spPr>
        <p:txBody>
          <a:bodyPr wrap="square">
            <a:spAutoFit/>
          </a:bodyPr>
          <a:lstStyle/>
          <a:p>
            <a:r>
              <a:rPr lang="en-SG" sz="2000" b="1" dirty="0">
                <a:solidFill>
                  <a:srgbClr val="000000"/>
                </a:solidFill>
                <a:latin typeface="Helvetica Neue"/>
              </a:rPr>
              <a:t>KM Driven vs Price</a:t>
            </a:r>
          </a:p>
        </p:txBody>
      </p:sp>
    </p:spTree>
    <p:extLst>
      <p:ext uri="{BB962C8B-B14F-4D97-AF65-F5344CB8AC3E}">
        <p14:creationId xmlns:p14="http://schemas.microsoft.com/office/powerpoint/2010/main" val="8832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a:extLst>
              <a:ext uri="{FF2B5EF4-FFF2-40B4-BE49-F238E27FC236}">
                <a16:creationId xmlns:a16="http://schemas.microsoft.com/office/drawing/2014/main" id="{FA4FBB54-C9D6-4CFC-8D96-A3C9CA29CF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358" y="153100"/>
            <a:ext cx="11499842" cy="443922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23E219DB-9251-4E55-851E-A266B9729570}"/>
              </a:ext>
            </a:extLst>
          </p:cNvPr>
          <p:cNvSpPr txBox="1"/>
          <p:nvPr/>
        </p:nvSpPr>
        <p:spPr>
          <a:xfrm>
            <a:off x="640080" y="4785360"/>
            <a:ext cx="10911840" cy="1631216"/>
          </a:xfrm>
          <a:prstGeom prst="rect">
            <a:avLst/>
          </a:prstGeom>
          <a:noFill/>
        </p:spPr>
        <p:txBody>
          <a:bodyPr wrap="square">
            <a:spAutoFit/>
          </a:bodyPr>
          <a:lstStyle/>
          <a:p>
            <a:r>
              <a:rPr lang="en-US" sz="2000" dirty="0">
                <a:solidFill>
                  <a:srgbClr val="000000"/>
                </a:solidFill>
                <a:latin typeface="Helvetica Neue"/>
              </a:rPr>
              <a:t>The </a:t>
            </a:r>
            <a:r>
              <a:rPr lang="en-US" sz="2000" b="1" dirty="0">
                <a:solidFill>
                  <a:srgbClr val="000000"/>
                </a:solidFill>
                <a:latin typeface="Helvetica Neue"/>
              </a:rPr>
              <a:t>luxury sport cars </a:t>
            </a:r>
            <a:r>
              <a:rPr lang="en-US" sz="2000" dirty="0">
                <a:solidFill>
                  <a:srgbClr val="000000"/>
                </a:solidFill>
                <a:latin typeface="Helvetica Neue"/>
              </a:rPr>
              <a:t>such as BMW ,Audi, Jaguar, </a:t>
            </a:r>
            <a:r>
              <a:rPr lang="en-US" sz="2000" dirty="0" err="1">
                <a:solidFill>
                  <a:srgbClr val="000000"/>
                </a:solidFill>
                <a:latin typeface="Helvetica Neue"/>
              </a:rPr>
              <a:t>Mercedes-benz</a:t>
            </a:r>
            <a:r>
              <a:rPr lang="en-US" sz="2000" dirty="0">
                <a:solidFill>
                  <a:srgbClr val="000000"/>
                </a:solidFill>
                <a:latin typeface="Helvetica Neue"/>
              </a:rPr>
              <a:t>, Mini, Porsche have the </a:t>
            </a:r>
            <a:r>
              <a:rPr lang="en-US" sz="2000" b="1" dirty="0">
                <a:solidFill>
                  <a:srgbClr val="000000"/>
                </a:solidFill>
                <a:latin typeface="Helvetica Neue"/>
              </a:rPr>
              <a:t>good preservation values regardless of KM Driven.</a:t>
            </a:r>
          </a:p>
          <a:p>
            <a:endParaRPr lang="en-US" sz="2000" dirty="0">
              <a:solidFill>
                <a:srgbClr val="000000"/>
              </a:solidFill>
              <a:latin typeface="Helvetica Neue"/>
            </a:endParaRPr>
          </a:p>
          <a:p>
            <a:r>
              <a:rPr lang="en-US" sz="2000" dirty="0">
                <a:solidFill>
                  <a:srgbClr val="000000"/>
                </a:solidFill>
                <a:latin typeface="Helvetica Neue"/>
              </a:rPr>
              <a:t>The luxury cars are more expensive. </a:t>
            </a:r>
            <a:r>
              <a:rPr lang="en-US" sz="2000" b="1" dirty="0">
                <a:solidFill>
                  <a:srgbClr val="000000"/>
                </a:solidFill>
                <a:latin typeface="Helvetica Neue"/>
              </a:rPr>
              <a:t>Datsun ,Toyota, Honda </a:t>
            </a:r>
            <a:r>
              <a:rPr lang="en-US" sz="2000" dirty="0">
                <a:solidFill>
                  <a:srgbClr val="000000"/>
                </a:solidFill>
                <a:latin typeface="Helvetica Neue"/>
              </a:rPr>
              <a:t> have the good preservation values of used car market in considering the</a:t>
            </a:r>
            <a:r>
              <a:rPr lang="en-US" sz="2000" b="1" dirty="0">
                <a:solidFill>
                  <a:srgbClr val="000000"/>
                </a:solidFill>
                <a:latin typeface="Helvetica Neue"/>
              </a:rPr>
              <a:t> affordability .</a:t>
            </a:r>
            <a:endParaRPr lang="en-SG" sz="2000" dirty="0"/>
          </a:p>
        </p:txBody>
      </p:sp>
      <p:sp>
        <p:nvSpPr>
          <p:cNvPr id="4" name="Arrow: Down 3">
            <a:extLst>
              <a:ext uri="{FF2B5EF4-FFF2-40B4-BE49-F238E27FC236}">
                <a16:creationId xmlns:a16="http://schemas.microsoft.com/office/drawing/2014/main" id="{593D27D6-6FCB-4906-9303-F4833C3D76E6}"/>
              </a:ext>
            </a:extLst>
          </p:cNvPr>
          <p:cNvSpPr/>
          <p:nvPr/>
        </p:nvSpPr>
        <p:spPr>
          <a:xfrm rot="10800000">
            <a:off x="2920999" y="4033520"/>
            <a:ext cx="208281" cy="472440"/>
          </a:xfrm>
          <a:prstGeom prst="downArrow">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 name="Arrow: Down 4">
            <a:extLst>
              <a:ext uri="{FF2B5EF4-FFF2-40B4-BE49-F238E27FC236}">
                <a16:creationId xmlns:a16="http://schemas.microsoft.com/office/drawing/2014/main" id="{24DCF26A-B42C-45C5-88E8-ABF4CE58620C}"/>
              </a:ext>
            </a:extLst>
          </p:cNvPr>
          <p:cNvSpPr/>
          <p:nvPr/>
        </p:nvSpPr>
        <p:spPr>
          <a:xfrm rot="10800000">
            <a:off x="4089399" y="3997961"/>
            <a:ext cx="208281" cy="472440"/>
          </a:xfrm>
          <a:prstGeom prst="downArrow">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7" name="Arrow: Down 6">
            <a:extLst>
              <a:ext uri="{FF2B5EF4-FFF2-40B4-BE49-F238E27FC236}">
                <a16:creationId xmlns:a16="http://schemas.microsoft.com/office/drawing/2014/main" id="{EE5784F8-82CA-488A-9C61-D0DD05684F91}"/>
              </a:ext>
            </a:extLst>
          </p:cNvPr>
          <p:cNvSpPr/>
          <p:nvPr/>
        </p:nvSpPr>
        <p:spPr>
          <a:xfrm>
            <a:off x="2052320" y="1087120"/>
            <a:ext cx="121920" cy="74168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8" name="Arrow: Down 7">
            <a:extLst>
              <a:ext uri="{FF2B5EF4-FFF2-40B4-BE49-F238E27FC236}">
                <a16:creationId xmlns:a16="http://schemas.microsoft.com/office/drawing/2014/main" id="{9B1A41B2-F239-47F0-9947-A8A1094A7A56}"/>
              </a:ext>
            </a:extLst>
          </p:cNvPr>
          <p:cNvSpPr/>
          <p:nvPr/>
        </p:nvSpPr>
        <p:spPr>
          <a:xfrm>
            <a:off x="5080000" y="1661510"/>
            <a:ext cx="121920" cy="74168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9" name="Arrow: Down 8">
            <a:extLst>
              <a:ext uri="{FF2B5EF4-FFF2-40B4-BE49-F238E27FC236}">
                <a16:creationId xmlns:a16="http://schemas.microsoft.com/office/drawing/2014/main" id="{C30852D5-D7EB-4616-9E55-F6DB84C5204A}"/>
              </a:ext>
            </a:extLst>
          </p:cNvPr>
          <p:cNvSpPr/>
          <p:nvPr/>
        </p:nvSpPr>
        <p:spPr>
          <a:xfrm>
            <a:off x="5669280" y="2113280"/>
            <a:ext cx="121920" cy="74168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0" name="Arrow: Down 9">
            <a:extLst>
              <a:ext uri="{FF2B5EF4-FFF2-40B4-BE49-F238E27FC236}">
                <a16:creationId xmlns:a16="http://schemas.microsoft.com/office/drawing/2014/main" id="{AD19549A-505D-476A-8A23-6A331AA5BDE1}"/>
              </a:ext>
            </a:extLst>
          </p:cNvPr>
          <p:cNvSpPr/>
          <p:nvPr/>
        </p:nvSpPr>
        <p:spPr>
          <a:xfrm>
            <a:off x="7120882" y="1661510"/>
            <a:ext cx="121920" cy="74168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1" name="Arrow: Down 10">
            <a:extLst>
              <a:ext uri="{FF2B5EF4-FFF2-40B4-BE49-F238E27FC236}">
                <a16:creationId xmlns:a16="http://schemas.microsoft.com/office/drawing/2014/main" id="{DB3F1236-2031-4335-B75D-D484CC8035EE}"/>
              </a:ext>
            </a:extLst>
          </p:cNvPr>
          <p:cNvSpPr/>
          <p:nvPr/>
        </p:nvSpPr>
        <p:spPr>
          <a:xfrm>
            <a:off x="8107680" y="1326230"/>
            <a:ext cx="81280" cy="67056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2" name="Arrow: Down 11">
            <a:extLst>
              <a:ext uri="{FF2B5EF4-FFF2-40B4-BE49-F238E27FC236}">
                <a16:creationId xmlns:a16="http://schemas.microsoft.com/office/drawing/2014/main" id="{8F0A18EC-2E22-4567-B6C7-979BF0C2C365}"/>
              </a:ext>
            </a:extLst>
          </p:cNvPr>
          <p:cNvSpPr/>
          <p:nvPr/>
        </p:nvSpPr>
        <p:spPr>
          <a:xfrm rot="10800000">
            <a:off x="9555479" y="3931921"/>
            <a:ext cx="208281" cy="472440"/>
          </a:xfrm>
          <a:prstGeom prst="downArrow">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18125554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hidden="1">
            <a:extLst>
              <a:ext uri="{FF2B5EF4-FFF2-40B4-BE49-F238E27FC236}">
                <a16:creationId xmlns:a16="http://schemas.microsoft.com/office/drawing/2014/main" id="{7C70995F-D8C5-410A-AA8B-1EE172A29454}"/>
              </a:ext>
            </a:extLst>
          </p:cNvPr>
          <p:cNvSpPr>
            <a:spLocks noGrp="1"/>
          </p:cNvSpPr>
          <p:nvPr>
            <p:ph type="title" idx="4294967295"/>
          </p:nvPr>
        </p:nvSpPr>
        <p:spPr>
          <a:xfrm>
            <a:off x="0" y="365129"/>
            <a:ext cx="10515600" cy="1325563"/>
          </a:xfrm>
        </p:spPr>
        <p:txBody>
          <a:bodyPr/>
          <a:lstStyle/>
          <a:p>
            <a:r>
              <a:rPr lang="en-US" dirty="0"/>
              <a:t>Project analysis slide 10</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9"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5"/>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SG" sz="3600" b="1" dirty="0">
                <a:solidFill>
                  <a:srgbClr val="000000"/>
                </a:solidFill>
                <a:latin typeface="Helvetica Neue"/>
              </a:rPr>
              <a:t>Kilometres Driven</a:t>
            </a:r>
            <a:br>
              <a:rPr lang="en-US" sz="2800" dirty="0">
                <a:solidFill>
                  <a:schemeClr val="tx1">
                    <a:lumMod val="75000"/>
                    <a:lumOff val="25000"/>
                  </a:schemeClr>
                </a:solidFill>
              </a:rPr>
            </a:br>
            <a:r>
              <a:rPr lang="en-US" sz="2000" dirty="0">
                <a:solidFill>
                  <a:schemeClr val="tx1">
                    <a:lumMod val="75000"/>
                    <a:lumOff val="25000"/>
                  </a:schemeClr>
                </a:solidFill>
              </a:rPr>
              <a:t> </a:t>
            </a: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2"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0A3D5153-BC52-444C-B8A3-9BC4DF2C6BA4}"/>
              </a:ext>
            </a:extLst>
          </p:cNvPr>
          <p:cNvSpPr txBox="1"/>
          <p:nvPr/>
        </p:nvSpPr>
        <p:spPr>
          <a:xfrm>
            <a:off x="4868470" y="714891"/>
            <a:ext cx="6474619" cy="6247864"/>
          </a:xfrm>
          <a:prstGeom prst="rect">
            <a:avLst/>
          </a:prstGeom>
          <a:noFill/>
        </p:spPr>
        <p:txBody>
          <a:bodyPr wrap="square">
            <a:spAutoFit/>
          </a:bodyPr>
          <a:lstStyle/>
          <a:p>
            <a:r>
              <a:rPr lang="en-US" sz="3200" b="1" dirty="0">
                <a:solidFill>
                  <a:srgbClr val="000000"/>
                </a:solidFill>
                <a:latin typeface="Helvetica Neue"/>
              </a:rPr>
              <a:t>Google search:</a:t>
            </a:r>
            <a:br>
              <a:rPr lang="en-US" sz="3200" b="1" dirty="0"/>
            </a:br>
            <a:endParaRPr lang="en-US" sz="3200" b="1" dirty="0"/>
          </a:p>
          <a:p>
            <a:pPr marL="457203" indent="-457203">
              <a:buFont typeface="Arial" panose="020B0604020202020204" pitchFamily="34" charset="0"/>
              <a:buChar char="•"/>
            </a:pPr>
            <a:r>
              <a:rPr lang="en-US" sz="2800" dirty="0">
                <a:solidFill>
                  <a:srgbClr val="000000"/>
                </a:solidFill>
                <a:latin typeface="Helvetica Neue"/>
              </a:rPr>
              <a:t>As a </a:t>
            </a:r>
            <a:r>
              <a:rPr lang="en-US" sz="2800" b="1" dirty="0">
                <a:solidFill>
                  <a:srgbClr val="000000"/>
                </a:solidFill>
                <a:latin typeface="Helvetica Neue"/>
              </a:rPr>
              <a:t>rule of thumb</a:t>
            </a:r>
            <a:r>
              <a:rPr lang="en-US" sz="2800" dirty="0">
                <a:solidFill>
                  <a:srgbClr val="000000"/>
                </a:solidFill>
                <a:latin typeface="Helvetica Neue"/>
              </a:rPr>
              <a:t>, the average car will </a:t>
            </a:r>
            <a:r>
              <a:rPr lang="en-US" sz="2800" b="1" dirty="0">
                <a:solidFill>
                  <a:srgbClr val="000000"/>
                </a:solidFill>
                <a:latin typeface="Helvetica Neue"/>
              </a:rPr>
              <a:t>rack up 20,000 km per year </a:t>
            </a:r>
            <a:r>
              <a:rPr lang="en-US" sz="2800" dirty="0">
                <a:solidFill>
                  <a:srgbClr val="000000"/>
                </a:solidFill>
                <a:latin typeface="Helvetica Neue"/>
              </a:rPr>
              <a:t>— the distance manufacturers use to determine standard warranty coverage. </a:t>
            </a:r>
          </a:p>
          <a:p>
            <a:pPr marL="457203" indent="-457203">
              <a:buFont typeface="Arial" panose="020B0604020202020204" pitchFamily="34" charset="0"/>
              <a:buChar char="•"/>
            </a:pPr>
            <a:r>
              <a:rPr lang="en-US" sz="2800" dirty="0">
                <a:solidFill>
                  <a:srgbClr val="000000"/>
                </a:solidFill>
                <a:latin typeface="Helvetica Neue"/>
              </a:rPr>
              <a:t>A </a:t>
            </a:r>
            <a:r>
              <a:rPr lang="en-US" sz="2800" b="1" dirty="0">
                <a:solidFill>
                  <a:srgbClr val="000000"/>
                </a:solidFill>
                <a:latin typeface="Helvetica Neue"/>
              </a:rPr>
              <a:t>seven-year-old model</a:t>
            </a:r>
            <a:r>
              <a:rPr lang="en-US" sz="2800" dirty="0">
                <a:solidFill>
                  <a:srgbClr val="000000"/>
                </a:solidFill>
                <a:latin typeface="Helvetica Neue"/>
              </a:rPr>
              <a:t> should have </a:t>
            </a:r>
            <a:r>
              <a:rPr lang="en-US" sz="2800" b="1" dirty="0">
                <a:solidFill>
                  <a:srgbClr val="000000"/>
                </a:solidFill>
                <a:latin typeface="Helvetica Neue"/>
              </a:rPr>
              <a:t>140,000 to 150,000 km </a:t>
            </a:r>
            <a:r>
              <a:rPr lang="en-US" sz="2800" dirty="0">
                <a:solidFill>
                  <a:srgbClr val="000000"/>
                </a:solidFill>
                <a:latin typeface="Helvetica Neue"/>
              </a:rPr>
              <a:t>on the odometer. If it has traveled considerably more, deduct cash for high mileage.</a:t>
            </a:r>
          </a:p>
          <a:p>
            <a:endParaRPr lang="en-US" sz="2800" dirty="0">
              <a:solidFill>
                <a:srgbClr val="000000"/>
              </a:solidFill>
              <a:latin typeface="Helvetica Neue"/>
            </a:endParaRPr>
          </a:p>
          <a:p>
            <a:r>
              <a:rPr lang="en-US" sz="2800" dirty="0">
                <a:solidFill>
                  <a:srgbClr val="000000"/>
                </a:solidFill>
                <a:latin typeface="Helvetica Neue"/>
              </a:rPr>
              <a:t>May 27, 2011</a:t>
            </a:r>
            <a:endParaRPr lang="en-SG" sz="2800" dirty="0"/>
          </a:p>
        </p:txBody>
      </p:sp>
      <p:pic>
        <p:nvPicPr>
          <p:cNvPr id="5" name="Picture 4">
            <a:extLst>
              <a:ext uri="{FF2B5EF4-FFF2-40B4-BE49-F238E27FC236}">
                <a16:creationId xmlns:a16="http://schemas.microsoft.com/office/drawing/2014/main" id="{3C333737-BF80-4DBD-881F-42C134E471EC}"/>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228602" y="1503057"/>
            <a:ext cx="3781953" cy="4832049"/>
          </a:xfrm>
          <a:prstGeom prst="rect">
            <a:avLst/>
          </a:prstGeom>
        </p:spPr>
      </p:pic>
    </p:spTree>
    <p:extLst>
      <p:ext uri="{BB962C8B-B14F-4D97-AF65-F5344CB8AC3E}">
        <p14:creationId xmlns:p14="http://schemas.microsoft.com/office/powerpoint/2010/main" val="9377594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hidden="1">
            <a:extLst>
              <a:ext uri="{FF2B5EF4-FFF2-40B4-BE49-F238E27FC236}">
                <a16:creationId xmlns:a16="http://schemas.microsoft.com/office/drawing/2014/main" id="{7C70995F-D8C5-410A-AA8B-1EE172A29454}"/>
              </a:ext>
            </a:extLst>
          </p:cNvPr>
          <p:cNvSpPr>
            <a:spLocks noGrp="1"/>
          </p:cNvSpPr>
          <p:nvPr>
            <p:ph type="title" idx="4294967295"/>
          </p:nvPr>
        </p:nvSpPr>
        <p:spPr>
          <a:xfrm>
            <a:off x="0" y="365129"/>
            <a:ext cx="10515600" cy="1325563"/>
          </a:xfrm>
        </p:spPr>
        <p:txBody>
          <a:bodyPr/>
          <a:lstStyle/>
          <a:p>
            <a:r>
              <a:rPr lang="en-US" dirty="0"/>
              <a:t>Project analysis slide 10</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9"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5"/>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SG" sz="3600" b="1" dirty="0">
                <a:solidFill>
                  <a:srgbClr val="000000"/>
                </a:solidFill>
                <a:latin typeface="Helvetica Neue"/>
              </a:rPr>
              <a:t>Year</a:t>
            </a:r>
            <a:br>
              <a:rPr lang="en-US" sz="2800" dirty="0">
                <a:solidFill>
                  <a:schemeClr val="tx1">
                    <a:lumMod val="75000"/>
                    <a:lumOff val="25000"/>
                  </a:schemeClr>
                </a:solidFill>
              </a:rPr>
            </a:br>
            <a:r>
              <a:rPr lang="en-US" sz="2000" dirty="0">
                <a:solidFill>
                  <a:schemeClr val="tx1">
                    <a:lumMod val="75000"/>
                    <a:lumOff val="25000"/>
                  </a:schemeClr>
                </a:solidFill>
              </a:rPr>
              <a:t> </a:t>
            </a: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2"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0A3D5153-BC52-444C-B8A3-9BC4DF2C6BA4}"/>
              </a:ext>
            </a:extLst>
          </p:cNvPr>
          <p:cNvSpPr txBox="1"/>
          <p:nvPr/>
        </p:nvSpPr>
        <p:spPr>
          <a:xfrm>
            <a:off x="5343530" y="805159"/>
            <a:ext cx="6619875" cy="1508105"/>
          </a:xfrm>
          <a:prstGeom prst="rect">
            <a:avLst/>
          </a:prstGeom>
          <a:noFill/>
        </p:spPr>
        <p:txBody>
          <a:bodyPr wrap="square">
            <a:spAutoFit/>
          </a:bodyPr>
          <a:lstStyle/>
          <a:p>
            <a:r>
              <a:rPr lang="en-US" sz="2800" b="1" dirty="0">
                <a:solidFill>
                  <a:srgbClr val="000000"/>
                </a:solidFill>
                <a:latin typeface="Helvetica Neue"/>
              </a:rPr>
              <a:t>The lifetime for the vehicles.</a:t>
            </a:r>
          </a:p>
          <a:p>
            <a:br>
              <a:rPr lang="en-US" sz="3200" b="1" dirty="0"/>
            </a:br>
            <a:endParaRPr lang="en-US" sz="3200" b="1" dirty="0"/>
          </a:p>
        </p:txBody>
      </p:sp>
      <p:sp>
        <p:nvSpPr>
          <p:cNvPr id="18" name="TextBox 17">
            <a:extLst>
              <a:ext uri="{FF2B5EF4-FFF2-40B4-BE49-F238E27FC236}">
                <a16:creationId xmlns:a16="http://schemas.microsoft.com/office/drawing/2014/main" id="{510F6EAE-247C-4206-87FC-6B13AC108212}"/>
              </a:ext>
            </a:extLst>
          </p:cNvPr>
          <p:cNvSpPr txBox="1"/>
          <p:nvPr/>
        </p:nvSpPr>
        <p:spPr>
          <a:xfrm>
            <a:off x="3045619" y="3244335"/>
            <a:ext cx="6100762" cy="369332"/>
          </a:xfrm>
          <a:prstGeom prst="rect">
            <a:avLst/>
          </a:prstGeom>
          <a:noFill/>
        </p:spPr>
        <p:txBody>
          <a:bodyPr wrap="square">
            <a:spAutoFit/>
          </a:bodyPr>
          <a:lstStyle/>
          <a:p>
            <a:pPr algn="l"/>
            <a:r>
              <a:rPr lang="en-SG" b="1" dirty="0">
                <a:solidFill>
                  <a:srgbClr val="000000"/>
                </a:solidFill>
                <a:latin typeface="Helvetica Neue"/>
              </a:rPr>
              <a:t>Year</a:t>
            </a:r>
          </a:p>
        </p:txBody>
      </p:sp>
      <p:pic>
        <p:nvPicPr>
          <p:cNvPr id="5122" name="Picture 2">
            <a:extLst>
              <a:ext uri="{FF2B5EF4-FFF2-40B4-BE49-F238E27FC236}">
                <a16:creationId xmlns:a16="http://schemas.microsoft.com/office/drawing/2014/main" id="{4883EBB9-2093-4679-A5D4-9EFF815BCE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50" y="806281"/>
            <a:ext cx="4831556" cy="3137069"/>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D7B9FE79-BC38-4CCF-8EB6-858EA6D9D92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728" y="4048129"/>
            <a:ext cx="4663678" cy="2733675"/>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497955BD-91EE-4EBA-A0BE-FD3C41588AE2}"/>
              </a:ext>
            </a:extLst>
          </p:cNvPr>
          <p:cNvSpPr txBox="1"/>
          <p:nvPr/>
        </p:nvSpPr>
        <p:spPr>
          <a:xfrm>
            <a:off x="5399486" y="1298500"/>
            <a:ext cx="6129336" cy="2554545"/>
          </a:xfrm>
          <a:prstGeom prst="rect">
            <a:avLst/>
          </a:prstGeom>
          <a:noFill/>
        </p:spPr>
        <p:txBody>
          <a:bodyPr wrap="square">
            <a:spAutoFit/>
          </a:bodyPr>
          <a:lstStyle/>
          <a:p>
            <a:pPr algn="l"/>
            <a:r>
              <a:rPr lang="en-US" sz="2000" b="1" dirty="0">
                <a:solidFill>
                  <a:srgbClr val="000000"/>
                </a:solidFill>
                <a:latin typeface="Helvetica Neue"/>
              </a:rPr>
              <a:t>Observation</a:t>
            </a:r>
          </a:p>
          <a:p>
            <a:pPr marL="285752" indent="-285752">
              <a:buFont typeface="Wingdings" panose="05000000000000000000" pitchFamily="2" charset="2"/>
              <a:buChar char="Ø"/>
            </a:pPr>
            <a:r>
              <a:rPr lang="en-US" sz="2000" dirty="0">
                <a:solidFill>
                  <a:srgbClr val="000000"/>
                </a:solidFill>
                <a:latin typeface="Helvetica Neue"/>
              </a:rPr>
              <a:t>Car edition from year </a:t>
            </a:r>
            <a:r>
              <a:rPr lang="en-US" sz="2000" b="1" dirty="0">
                <a:solidFill>
                  <a:srgbClr val="000000"/>
                </a:solidFill>
                <a:latin typeface="Helvetica Neue"/>
              </a:rPr>
              <a:t>2010 to 2014 </a:t>
            </a:r>
            <a:r>
              <a:rPr lang="en-US" sz="2000" dirty="0">
                <a:solidFill>
                  <a:srgbClr val="000000"/>
                </a:solidFill>
                <a:latin typeface="Helvetica Neue"/>
              </a:rPr>
              <a:t>being resell in the market </a:t>
            </a:r>
            <a:r>
              <a:rPr lang="en-US" sz="2000" b="1" dirty="0">
                <a:solidFill>
                  <a:srgbClr val="000000"/>
                </a:solidFill>
                <a:latin typeface="Helvetica Neue"/>
              </a:rPr>
              <a:t>increase and start to drop dramatically for the car year edition of 2015.</a:t>
            </a:r>
          </a:p>
          <a:p>
            <a:endParaRPr lang="en-US" sz="2000" dirty="0">
              <a:solidFill>
                <a:srgbClr val="000000"/>
              </a:solidFill>
              <a:latin typeface="Helvetica Neue"/>
            </a:endParaRPr>
          </a:p>
          <a:p>
            <a:pPr marL="285752" indent="-285752">
              <a:buFont typeface="Wingdings" panose="05000000000000000000" pitchFamily="2" charset="2"/>
              <a:buChar char="Ø"/>
            </a:pPr>
            <a:r>
              <a:rPr lang="en-US" sz="2000" dirty="0">
                <a:solidFill>
                  <a:srgbClr val="000000"/>
                </a:solidFill>
                <a:latin typeface="Helvetica Neue"/>
              </a:rPr>
              <a:t>We can assume that the owner will keep using the cars if the cars' age are within 5 years and will </a:t>
            </a:r>
            <a:r>
              <a:rPr lang="en-US" sz="2000" b="1" dirty="0">
                <a:solidFill>
                  <a:srgbClr val="000000"/>
                </a:solidFill>
                <a:latin typeface="Helvetica Neue"/>
              </a:rPr>
              <a:t>consider to resell to market after 5 years</a:t>
            </a:r>
            <a:r>
              <a:rPr lang="en-US" dirty="0">
                <a:solidFill>
                  <a:srgbClr val="000000"/>
                </a:solidFill>
                <a:latin typeface="Helvetica Neue"/>
              </a:rPr>
              <a:t>.</a:t>
            </a:r>
          </a:p>
        </p:txBody>
      </p:sp>
      <p:sp>
        <p:nvSpPr>
          <p:cNvPr id="15" name="TextBox 14">
            <a:extLst>
              <a:ext uri="{FF2B5EF4-FFF2-40B4-BE49-F238E27FC236}">
                <a16:creationId xmlns:a16="http://schemas.microsoft.com/office/drawing/2014/main" id="{173C7FB4-868B-41F0-9C02-D4E7C9FEF81E}"/>
              </a:ext>
            </a:extLst>
          </p:cNvPr>
          <p:cNvSpPr txBox="1"/>
          <p:nvPr/>
        </p:nvSpPr>
        <p:spPr>
          <a:xfrm>
            <a:off x="5399486" y="4396110"/>
            <a:ext cx="6129336" cy="1938992"/>
          </a:xfrm>
          <a:prstGeom prst="rect">
            <a:avLst/>
          </a:prstGeom>
          <a:noFill/>
        </p:spPr>
        <p:txBody>
          <a:bodyPr wrap="square">
            <a:spAutoFit/>
          </a:bodyPr>
          <a:lstStyle/>
          <a:p>
            <a:pPr algn="l"/>
            <a:r>
              <a:rPr lang="en-US" sz="2000" b="1" dirty="0">
                <a:solidFill>
                  <a:srgbClr val="000000"/>
                </a:solidFill>
                <a:latin typeface="Helvetica Neue"/>
              </a:rPr>
              <a:t>Observation</a:t>
            </a:r>
          </a:p>
          <a:p>
            <a:pPr algn="l"/>
            <a:endParaRPr lang="en-US" sz="2000" b="1" dirty="0">
              <a:solidFill>
                <a:srgbClr val="000000"/>
              </a:solidFill>
              <a:latin typeface="Helvetica Neue"/>
            </a:endParaRPr>
          </a:p>
          <a:p>
            <a:pPr algn="l"/>
            <a:r>
              <a:rPr lang="en-US" sz="2000" b="1" dirty="0">
                <a:solidFill>
                  <a:srgbClr val="000000"/>
                </a:solidFill>
                <a:latin typeface="Helvetica Neue"/>
              </a:rPr>
              <a:t>From the line chart:</a:t>
            </a:r>
            <a:endParaRPr lang="en-US" sz="2000" dirty="0">
              <a:solidFill>
                <a:srgbClr val="000000"/>
              </a:solidFill>
              <a:latin typeface="Helvetica Neue"/>
            </a:endParaRPr>
          </a:p>
          <a:p>
            <a:pPr marL="342900" indent="-342900" algn="l">
              <a:buFont typeface="Arial" panose="020B0604020202020204" pitchFamily="34" charset="0"/>
              <a:buChar char="•"/>
            </a:pPr>
            <a:r>
              <a:rPr lang="en-US" sz="2000" dirty="0">
                <a:solidFill>
                  <a:srgbClr val="000000"/>
                </a:solidFill>
                <a:latin typeface="Helvetica Neue"/>
              </a:rPr>
              <a:t>The year and price are </a:t>
            </a:r>
            <a:r>
              <a:rPr lang="en-US" sz="2000" b="1" dirty="0">
                <a:solidFill>
                  <a:srgbClr val="000000"/>
                </a:solidFill>
                <a:latin typeface="Helvetica Neue"/>
              </a:rPr>
              <a:t>related positively</a:t>
            </a:r>
            <a:r>
              <a:rPr lang="en-US" sz="2000" dirty="0">
                <a:solidFill>
                  <a:srgbClr val="000000"/>
                </a:solidFill>
                <a:latin typeface="Helvetica Neue"/>
              </a:rPr>
              <a:t>. </a:t>
            </a:r>
          </a:p>
          <a:p>
            <a:pPr marL="342900" indent="-342900" algn="l">
              <a:buFont typeface="Arial" panose="020B0604020202020204" pitchFamily="34" charset="0"/>
              <a:buChar char="•"/>
            </a:pPr>
            <a:r>
              <a:rPr lang="en-US" sz="2000" dirty="0">
                <a:solidFill>
                  <a:srgbClr val="000000"/>
                </a:solidFill>
                <a:latin typeface="Helvetica Neue"/>
              </a:rPr>
              <a:t>The younger the age of the car the higher the price.</a:t>
            </a:r>
          </a:p>
        </p:txBody>
      </p:sp>
    </p:spTree>
    <p:extLst>
      <p:ext uri="{BB962C8B-B14F-4D97-AF65-F5344CB8AC3E}">
        <p14:creationId xmlns:p14="http://schemas.microsoft.com/office/powerpoint/2010/main" val="31675746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hidden="1">
            <a:extLst>
              <a:ext uri="{FF2B5EF4-FFF2-40B4-BE49-F238E27FC236}">
                <a16:creationId xmlns:a16="http://schemas.microsoft.com/office/drawing/2014/main" id="{7C70995F-D8C5-410A-AA8B-1EE172A29454}"/>
              </a:ext>
            </a:extLst>
          </p:cNvPr>
          <p:cNvSpPr>
            <a:spLocks noGrp="1"/>
          </p:cNvSpPr>
          <p:nvPr>
            <p:ph type="title" idx="4294967295"/>
          </p:nvPr>
        </p:nvSpPr>
        <p:spPr>
          <a:xfrm>
            <a:off x="0" y="365129"/>
            <a:ext cx="10515600" cy="1325563"/>
          </a:xfrm>
        </p:spPr>
        <p:txBody>
          <a:bodyPr/>
          <a:lstStyle/>
          <a:p>
            <a:r>
              <a:rPr lang="en-US" dirty="0"/>
              <a:t>Project analysis slide 10</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9"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5"/>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1" dirty="0">
                <a:solidFill>
                  <a:schemeClr val="tx1">
                    <a:lumMod val="75000"/>
                    <a:lumOff val="25000"/>
                  </a:schemeClr>
                </a:solidFill>
              </a:rPr>
              <a:t>Transmission</a:t>
            </a:r>
            <a:br>
              <a:rPr lang="en-US" sz="2800" dirty="0">
                <a:solidFill>
                  <a:schemeClr val="tx1">
                    <a:lumMod val="75000"/>
                    <a:lumOff val="25000"/>
                  </a:schemeClr>
                </a:solidFill>
              </a:rPr>
            </a:br>
            <a:r>
              <a:rPr lang="en-US" sz="2000" dirty="0">
                <a:solidFill>
                  <a:schemeClr val="tx1">
                    <a:lumMod val="75000"/>
                    <a:lumOff val="25000"/>
                  </a:schemeClr>
                </a:solidFill>
              </a:rPr>
              <a:t> </a:t>
            </a: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2"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0A3D5153-BC52-444C-B8A3-9BC4DF2C6BA4}"/>
              </a:ext>
            </a:extLst>
          </p:cNvPr>
          <p:cNvSpPr txBox="1"/>
          <p:nvPr/>
        </p:nvSpPr>
        <p:spPr>
          <a:xfrm>
            <a:off x="5000626" y="790014"/>
            <a:ext cx="6800850" cy="2923877"/>
          </a:xfrm>
          <a:prstGeom prst="rect">
            <a:avLst/>
          </a:prstGeom>
          <a:noFill/>
        </p:spPr>
        <p:txBody>
          <a:bodyPr wrap="square">
            <a:spAutoFit/>
          </a:bodyPr>
          <a:lstStyle/>
          <a:p>
            <a:r>
              <a:rPr lang="en-US" sz="2800" b="1" dirty="0">
                <a:solidFill>
                  <a:srgbClr val="000000"/>
                </a:solidFill>
                <a:latin typeface="Helvetica Neue"/>
              </a:rPr>
              <a:t>Referring to the gearbox in the car</a:t>
            </a:r>
          </a:p>
          <a:p>
            <a:endParaRPr lang="en-US" sz="2800" b="1" dirty="0">
              <a:solidFill>
                <a:srgbClr val="000000"/>
              </a:solidFill>
              <a:latin typeface="Helvetica Neue"/>
            </a:endParaRPr>
          </a:p>
          <a:p>
            <a:r>
              <a:rPr lang="en-US" sz="2400" b="1" dirty="0">
                <a:solidFill>
                  <a:srgbClr val="000000"/>
                </a:solidFill>
                <a:latin typeface="Helvetica Neue"/>
              </a:rPr>
              <a:t>How about the percentage of Used Cars Transmission?</a:t>
            </a:r>
          </a:p>
          <a:p>
            <a:r>
              <a:rPr lang="en-US" sz="2400" dirty="0">
                <a:solidFill>
                  <a:srgbClr val="000000"/>
                </a:solidFill>
                <a:latin typeface="Helvetica Neue"/>
              </a:rPr>
              <a:t>There are </a:t>
            </a:r>
            <a:r>
              <a:rPr lang="en-US" sz="2400" b="1" dirty="0">
                <a:solidFill>
                  <a:srgbClr val="000000"/>
                </a:solidFill>
                <a:latin typeface="Helvetica Neue"/>
              </a:rPr>
              <a:t>71%</a:t>
            </a:r>
            <a:r>
              <a:rPr lang="en-US" sz="2400" dirty="0">
                <a:solidFill>
                  <a:srgbClr val="000000"/>
                </a:solidFill>
                <a:latin typeface="Helvetica Neue"/>
              </a:rPr>
              <a:t> of the used cars are </a:t>
            </a:r>
            <a:r>
              <a:rPr lang="en-US" sz="2400" b="1" dirty="0">
                <a:solidFill>
                  <a:srgbClr val="000000"/>
                </a:solidFill>
                <a:latin typeface="Helvetica Neue"/>
              </a:rPr>
              <a:t>manual cars.</a:t>
            </a:r>
            <a:r>
              <a:rPr lang="en-US" sz="2400" dirty="0">
                <a:solidFill>
                  <a:srgbClr val="000000"/>
                </a:solidFill>
                <a:latin typeface="Helvetica Neue"/>
              </a:rPr>
              <a:t> Majority of the car owner tend to get rid of the manual cars </a:t>
            </a:r>
            <a:r>
              <a:rPr lang="en-US" sz="3200" dirty="0">
                <a:solidFill>
                  <a:srgbClr val="000000"/>
                </a:solidFill>
                <a:latin typeface="Helvetica Neue"/>
              </a:rPr>
              <a:t>.</a:t>
            </a:r>
            <a:endParaRPr lang="en-US" sz="3200" b="1" dirty="0"/>
          </a:p>
        </p:txBody>
      </p:sp>
      <p:pic>
        <p:nvPicPr>
          <p:cNvPr id="9218" name="Picture 2">
            <a:extLst>
              <a:ext uri="{FF2B5EF4-FFF2-40B4-BE49-F238E27FC236}">
                <a16:creationId xmlns:a16="http://schemas.microsoft.com/office/drawing/2014/main" id="{CA449080-17A0-4CCE-B257-C114CAC96A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0524" y="647093"/>
            <a:ext cx="3867150" cy="2935284"/>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a:extLst>
              <a:ext uri="{FF2B5EF4-FFF2-40B4-BE49-F238E27FC236}">
                <a16:creationId xmlns:a16="http://schemas.microsoft.com/office/drawing/2014/main" id="{62E3FD33-5F1D-49C6-90F5-02C1FB91452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0526" y="3706575"/>
            <a:ext cx="4062413" cy="3056179"/>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9B343F9E-C35E-4858-9F03-EA6412B56615}"/>
              </a:ext>
            </a:extLst>
          </p:cNvPr>
          <p:cNvSpPr txBox="1"/>
          <p:nvPr/>
        </p:nvSpPr>
        <p:spPr>
          <a:xfrm>
            <a:off x="5055394" y="4128999"/>
            <a:ext cx="6100762" cy="2677656"/>
          </a:xfrm>
          <a:prstGeom prst="rect">
            <a:avLst/>
          </a:prstGeom>
          <a:noFill/>
        </p:spPr>
        <p:txBody>
          <a:bodyPr wrap="square">
            <a:spAutoFit/>
          </a:bodyPr>
          <a:lstStyle/>
          <a:p>
            <a:pPr algn="l"/>
            <a:r>
              <a:rPr lang="en-US" sz="2400" b="1" dirty="0">
                <a:solidFill>
                  <a:srgbClr val="000000"/>
                </a:solidFill>
                <a:latin typeface="Helvetica Neue"/>
              </a:rPr>
              <a:t>Observation</a:t>
            </a:r>
          </a:p>
          <a:p>
            <a:pPr algn="l"/>
            <a:endParaRPr lang="en-US" sz="2400" b="1" dirty="0">
              <a:solidFill>
                <a:srgbClr val="000000"/>
              </a:solidFill>
              <a:latin typeface="Helvetica Neue"/>
            </a:endParaRPr>
          </a:p>
          <a:p>
            <a:pPr algn="l"/>
            <a:r>
              <a:rPr lang="en-US" sz="2400" b="1" dirty="0">
                <a:solidFill>
                  <a:srgbClr val="000000"/>
                </a:solidFill>
                <a:latin typeface="Helvetica Neue"/>
              </a:rPr>
              <a:t>From the boxplot:</a:t>
            </a:r>
            <a:endParaRPr lang="en-US" sz="2400" dirty="0">
              <a:solidFill>
                <a:srgbClr val="000000"/>
              </a:solidFill>
              <a:latin typeface="Helvetica Neue"/>
            </a:endParaRPr>
          </a:p>
          <a:p>
            <a:pPr algn="l"/>
            <a:r>
              <a:rPr lang="en-US" sz="2400" dirty="0">
                <a:solidFill>
                  <a:srgbClr val="000000"/>
                </a:solidFill>
                <a:latin typeface="Helvetica Neue"/>
              </a:rPr>
              <a:t>The price for automatic vehicles are more higher than the manual vehicles.</a:t>
            </a:r>
          </a:p>
          <a:p>
            <a:pPr algn="l"/>
            <a:endParaRPr lang="en-US" sz="2400" dirty="0">
              <a:solidFill>
                <a:srgbClr val="000000"/>
              </a:solidFill>
              <a:latin typeface="Helvetica Neue"/>
            </a:endParaRPr>
          </a:p>
          <a:p>
            <a:pPr algn="l"/>
            <a:r>
              <a:rPr lang="en-US" sz="2400" dirty="0">
                <a:solidFill>
                  <a:srgbClr val="000000"/>
                </a:solidFill>
                <a:latin typeface="Helvetica Neue"/>
              </a:rPr>
              <a:t>Demand and supply power.</a:t>
            </a:r>
          </a:p>
        </p:txBody>
      </p:sp>
    </p:spTree>
    <p:extLst>
      <p:ext uri="{BB962C8B-B14F-4D97-AF65-F5344CB8AC3E}">
        <p14:creationId xmlns:p14="http://schemas.microsoft.com/office/powerpoint/2010/main" val="33714842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358BBB-B5C3-4BC9-B1E4-D1CDBF46A094}"/>
              </a:ext>
            </a:extLst>
          </p:cNvPr>
          <p:cNvSpPr>
            <a:spLocks noGrp="1"/>
          </p:cNvSpPr>
          <p:nvPr>
            <p:ph type="title"/>
          </p:nvPr>
        </p:nvSpPr>
        <p:spPr/>
        <p:txBody>
          <a:bodyPr>
            <a:normAutofit/>
          </a:bodyPr>
          <a:lstStyle/>
          <a:p>
            <a:pPr algn="ctr"/>
            <a:r>
              <a:rPr lang="en-SG" sz="4400" dirty="0"/>
              <a:t>Introduction</a:t>
            </a:r>
          </a:p>
        </p:txBody>
      </p:sp>
      <p:pic>
        <p:nvPicPr>
          <p:cNvPr id="11" name="Picture 10">
            <a:extLst>
              <a:ext uri="{FF2B5EF4-FFF2-40B4-BE49-F238E27FC236}">
                <a16:creationId xmlns:a16="http://schemas.microsoft.com/office/drawing/2014/main" id="{DA34394F-783D-4B72-98FF-0342C637C6FD}"/>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451580" y="2080071"/>
            <a:ext cx="9721246" cy="3854004"/>
          </a:xfrm>
          <a:prstGeom prst="ellipse">
            <a:avLst/>
          </a:prstGeom>
          <a:ln w="190500" cap="rnd">
            <a:solidFill>
              <a:srgbClr val="C8C6BD"/>
            </a:solid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p:spPr>
      </p:pic>
      <p:sp>
        <p:nvSpPr>
          <p:cNvPr id="12" name="TextBox 11">
            <a:extLst>
              <a:ext uri="{FF2B5EF4-FFF2-40B4-BE49-F238E27FC236}">
                <a16:creationId xmlns:a16="http://schemas.microsoft.com/office/drawing/2014/main" id="{617E9727-4007-4BAA-AC76-D45F857147FF}"/>
              </a:ext>
            </a:extLst>
          </p:cNvPr>
          <p:cNvSpPr txBox="1"/>
          <p:nvPr/>
        </p:nvSpPr>
        <p:spPr>
          <a:xfrm>
            <a:off x="2874448" y="10934700"/>
            <a:ext cx="8405257" cy="230832"/>
          </a:xfrm>
          <a:prstGeom prst="rect">
            <a:avLst/>
          </a:prstGeom>
          <a:noFill/>
        </p:spPr>
        <p:txBody>
          <a:bodyPr wrap="square" rtlCol="0">
            <a:spAutoFit/>
          </a:bodyPr>
          <a:lstStyle/>
          <a:p>
            <a:r>
              <a:rPr lang="en-SG" sz="900">
                <a:hlinkClick r:id="rId3" tooltip="https://kylats.wordpress.com/2016/01/28/introduction-to-digital-writing/"/>
              </a:rPr>
              <a:t>This Photo</a:t>
            </a:r>
            <a:r>
              <a:rPr lang="en-SG" sz="900"/>
              <a:t> by Unknown Author is licensed under </a:t>
            </a:r>
            <a:r>
              <a:rPr lang="en-SG" sz="900">
                <a:hlinkClick r:id="rId4" tooltip="https://creativecommons.org/licenses/by/3.0/"/>
              </a:rPr>
              <a:t>CC BY</a:t>
            </a:r>
            <a:endParaRPr lang="en-SG" sz="900"/>
          </a:p>
        </p:txBody>
      </p:sp>
    </p:spTree>
    <p:extLst>
      <p:ext uri="{BB962C8B-B14F-4D97-AF65-F5344CB8AC3E}">
        <p14:creationId xmlns:p14="http://schemas.microsoft.com/office/powerpoint/2010/main" val="5855132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6EE7C00-CEE6-4D95-85F7-85AF88D6A3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051" y="-33292"/>
            <a:ext cx="6913856" cy="6812898"/>
          </a:xfrm>
          <a:prstGeom prst="rect">
            <a:avLst/>
          </a:prstGeom>
        </p:spPr>
      </p:pic>
      <p:sp>
        <p:nvSpPr>
          <p:cNvPr id="10" name="TextBox 9">
            <a:extLst>
              <a:ext uri="{FF2B5EF4-FFF2-40B4-BE49-F238E27FC236}">
                <a16:creationId xmlns:a16="http://schemas.microsoft.com/office/drawing/2014/main" id="{AD2EDECF-3800-4EDC-ACFD-B86B0752E425}"/>
              </a:ext>
            </a:extLst>
          </p:cNvPr>
          <p:cNvSpPr txBox="1"/>
          <p:nvPr/>
        </p:nvSpPr>
        <p:spPr>
          <a:xfrm>
            <a:off x="969920" y="78394"/>
            <a:ext cx="10589623" cy="584775"/>
          </a:xfrm>
          <a:prstGeom prst="rect">
            <a:avLst/>
          </a:prstGeom>
          <a:noFill/>
        </p:spPr>
        <p:txBody>
          <a:bodyPr wrap="square">
            <a:spAutoFit/>
          </a:bodyPr>
          <a:lstStyle/>
          <a:p>
            <a:pPr lvl="0">
              <a:buClrTx/>
              <a:buSzTx/>
              <a:buFontTx/>
              <a:buNone/>
            </a:pPr>
            <a:r>
              <a:rPr lang="en-US" altLang="en-US" sz="3200" b="1" dirty="0">
                <a:solidFill>
                  <a:srgbClr val="000000"/>
                </a:solidFill>
                <a:latin typeface="Arial Unicode MS"/>
              </a:rPr>
              <a:t>Used car  Price ranking in 10 major cities and capital</a:t>
            </a:r>
            <a:r>
              <a:rPr lang="en-US" altLang="en-US" sz="3200" b="1" dirty="0"/>
              <a:t> </a:t>
            </a:r>
            <a:endParaRPr lang="en-SG" sz="3200" b="1" dirty="0"/>
          </a:p>
        </p:txBody>
      </p:sp>
      <p:sp>
        <p:nvSpPr>
          <p:cNvPr id="12" name="Rectangle 1">
            <a:extLst>
              <a:ext uri="{FF2B5EF4-FFF2-40B4-BE49-F238E27FC236}">
                <a16:creationId xmlns:a16="http://schemas.microsoft.com/office/drawing/2014/main" id="{F53AAA49-ECB6-482D-8BDD-29E1DF89CA94}"/>
              </a:ext>
            </a:extLst>
          </p:cNvPr>
          <p:cNvSpPr>
            <a:spLocks noChangeArrowheads="1"/>
          </p:cNvSpPr>
          <p:nvPr/>
        </p:nvSpPr>
        <p:spPr bwMode="auto">
          <a:xfrm>
            <a:off x="6383384" y="4307346"/>
            <a:ext cx="792478"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eaLnBrk="0" fontAlgn="base" hangingPunct="0">
              <a:spcBef>
                <a:spcPct val="0"/>
              </a:spcBef>
              <a:spcAft>
                <a:spcPct val="0"/>
              </a:spcAft>
            </a:pPr>
            <a:r>
              <a:rPr lang="en-US" altLang="en-US" sz="2000" b="1" dirty="0">
                <a:solidFill>
                  <a:srgbClr val="000000"/>
                </a:solidFill>
                <a:highlight>
                  <a:srgbClr val="00FF00"/>
                </a:highlight>
                <a:latin typeface="Arial Unicode MS"/>
                <a:ea typeface="Courier New" panose="02070309020205020404" pitchFamily="49" charset="0"/>
              </a:rPr>
              <a:t>2. 742</a:t>
            </a:r>
            <a:r>
              <a:rPr lang="en-US" altLang="en-US" sz="2400" b="1" dirty="0">
                <a:highlight>
                  <a:srgbClr val="00FF00"/>
                </a:highlight>
              </a:rPr>
              <a:t> </a:t>
            </a:r>
            <a:endParaRPr lang="en-US" altLang="en-US" b="1" dirty="0">
              <a:highlight>
                <a:srgbClr val="00FF00"/>
              </a:highlight>
              <a:latin typeface="Arial" panose="020B0604020202020204" pitchFamily="34" charset="0"/>
            </a:endParaRPr>
          </a:p>
        </p:txBody>
      </p:sp>
      <p:sp>
        <p:nvSpPr>
          <p:cNvPr id="13" name="Rectangle 1">
            <a:extLst>
              <a:ext uri="{FF2B5EF4-FFF2-40B4-BE49-F238E27FC236}">
                <a16:creationId xmlns:a16="http://schemas.microsoft.com/office/drawing/2014/main" id="{A3EA627D-C31A-44B7-8A7F-E430FB92DCF2}"/>
              </a:ext>
            </a:extLst>
          </p:cNvPr>
          <p:cNvSpPr>
            <a:spLocks noChangeArrowheads="1"/>
          </p:cNvSpPr>
          <p:nvPr/>
        </p:nvSpPr>
        <p:spPr bwMode="auto">
          <a:xfrm>
            <a:off x="4462604" y="5819552"/>
            <a:ext cx="1426022"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eaLnBrk="0" fontAlgn="base" hangingPunct="0">
              <a:spcBef>
                <a:spcPct val="0"/>
              </a:spcBef>
              <a:spcAft>
                <a:spcPct val="0"/>
              </a:spcAft>
            </a:pPr>
            <a:r>
              <a:rPr lang="en-US" altLang="en-US" sz="2000" b="1" dirty="0">
                <a:solidFill>
                  <a:srgbClr val="000000"/>
                </a:solidFill>
                <a:latin typeface="Arial Unicode MS"/>
              </a:rPr>
              <a:t>Coimbatore</a:t>
            </a:r>
            <a:r>
              <a:rPr lang="en-US" altLang="en-US" sz="2400" b="1" dirty="0"/>
              <a:t> </a:t>
            </a:r>
            <a:endParaRPr lang="en-US" altLang="en-US" b="1" dirty="0">
              <a:latin typeface="Arial" panose="020B0604020202020204" pitchFamily="34" charset="0"/>
            </a:endParaRPr>
          </a:p>
        </p:txBody>
      </p:sp>
      <p:sp>
        <p:nvSpPr>
          <p:cNvPr id="14" name="Rectangle 1">
            <a:extLst>
              <a:ext uri="{FF2B5EF4-FFF2-40B4-BE49-F238E27FC236}">
                <a16:creationId xmlns:a16="http://schemas.microsoft.com/office/drawing/2014/main" id="{8DB95762-085F-46F6-8D3A-7297EA200C2C}"/>
              </a:ext>
            </a:extLst>
          </p:cNvPr>
          <p:cNvSpPr>
            <a:spLocks noChangeArrowheads="1"/>
          </p:cNvSpPr>
          <p:nvPr/>
        </p:nvSpPr>
        <p:spPr bwMode="auto">
          <a:xfrm>
            <a:off x="655254" y="5758389"/>
            <a:ext cx="725740"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eaLnBrk="0" fontAlgn="base" hangingPunct="0">
              <a:spcBef>
                <a:spcPct val="0"/>
              </a:spcBef>
              <a:spcAft>
                <a:spcPct val="0"/>
              </a:spcAft>
            </a:pPr>
            <a:r>
              <a:rPr lang="en-US" altLang="en-US" sz="2000" b="1" dirty="0">
                <a:solidFill>
                  <a:srgbClr val="000000"/>
                </a:solidFill>
                <a:highlight>
                  <a:srgbClr val="FF00FF"/>
                </a:highlight>
                <a:latin typeface="Arial Unicode MS"/>
                <a:ea typeface="Courier New" panose="02070309020205020404" pitchFamily="49" charset="0"/>
              </a:rPr>
              <a:t>3. 651</a:t>
            </a:r>
            <a:r>
              <a:rPr lang="en-US" altLang="en-US" sz="2400" dirty="0">
                <a:highlight>
                  <a:srgbClr val="FF00FF"/>
                </a:highlight>
              </a:rPr>
              <a:t> </a:t>
            </a:r>
            <a:endParaRPr lang="en-US" altLang="en-US" dirty="0">
              <a:highlight>
                <a:srgbClr val="FF00FF"/>
              </a:highlight>
              <a:latin typeface="Arial" panose="020B0604020202020204" pitchFamily="34" charset="0"/>
            </a:endParaRPr>
          </a:p>
        </p:txBody>
      </p:sp>
      <p:sp>
        <p:nvSpPr>
          <p:cNvPr id="15" name="Rectangle 1">
            <a:extLst>
              <a:ext uri="{FF2B5EF4-FFF2-40B4-BE49-F238E27FC236}">
                <a16:creationId xmlns:a16="http://schemas.microsoft.com/office/drawing/2014/main" id="{5614AA97-F526-4961-9327-B42231273381}"/>
              </a:ext>
            </a:extLst>
          </p:cNvPr>
          <p:cNvSpPr>
            <a:spLocks noChangeArrowheads="1"/>
          </p:cNvSpPr>
          <p:nvPr/>
        </p:nvSpPr>
        <p:spPr bwMode="auto">
          <a:xfrm>
            <a:off x="1509851" y="5850334"/>
            <a:ext cx="905688" cy="30777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eaLnBrk="0" fontAlgn="base" hangingPunct="0">
              <a:spcBef>
                <a:spcPct val="0"/>
              </a:spcBef>
              <a:spcAft>
                <a:spcPct val="0"/>
              </a:spcAft>
            </a:pPr>
            <a:r>
              <a:rPr lang="en-US" altLang="en-US" sz="2000" b="1" dirty="0">
                <a:solidFill>
                  <a:srgbClr val="000000"/>
                </a:solidFill>
                <a:latin typeface="Arial Unicode MS"/>
                <a:ea typeface="Courier New" panose="02070309020205020404" pitchFamily="49" charset="0"/>
              </a:rPr>
              <a:t>Kochi</a:t>
            </a:r>
            <a:endParaRPr lang="en-US" altLang="en-US" b="1" dirty="0">
              <a:latin typeface="Arial" panose="020B0604020202020204" pitchFamily="34" charset="0"/>
            </a:endParaRPr>
          </a:p>
        </p:txBody>
      </p:sp>
      <p:cxnSp>
        <p:nvCxnSpPr>
          <p:cNvPr id="17" name="Straight Connector 16">
            <a:extLst>
              <a:ext uri="{FF2B5EF4-FFF2-40B4-BE49-F238E27FC236}">
                <a16:creationId xmlns:a16="http://schemas.microsoft.com/office/drawing/2014/main" id="{42BCEE58-00D8-46AF-BA6C-AD2AED252528}"/>
              </a:ext>
            </a:extLst>
          </p:cNvPr>
          <p:cNvCxnSpPr/>
          <p:nvPr/>
        </p:nvCxnSpPr>
        <p:spPr>
          <a:xfrm flipH="1" flipV="1">
            <a:off x="2286005" y="6004223"/>
            <a:ext cx="1019175" cy="82257"/>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E94E0B0E-5562-43BE-9662-16282D3EDAC8}"/>
              </a:ext>
            </a:extLst>
          </p:cNvPr>
          <p:cNvCxnSpPr>
            <a:endCxn id="13" idx="1"/>
          </p:cNvCxnSpPr>
          <p:nvPr/>
        </p:nvCxnSpPr>
        <p:spPr>
          <a:xfrm>
            <a:off x="3511060" y="5819557"/>
            <a:ext cx="951544" cy="184663"/>
          </a:xfrm>
          <a:prstGeom prst="line">
            <a:avLst/>
          </a:prstGeom>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0455309C-CD25-436D-AC40-47DEDF1FC68F}"/>
              </a:ext>
            </a:extLst>
          </p:cNvPr>
          <p:cNvSpPr/>
          <p:nvPr/>
        </p:nvSpPr>
        <p:spPr>
          <a:xfrm>
            <a:off x="3298644" y="5984295"/>
            <a:ext cx="152400" cy="161925"/>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SG"/>
          </a:p>
        </p:txBody>
      </p:sp>
      <p:sp>
        <p:nvSpPr>
          <p:cNvPr id="21" name="Oval 20">
            <a:extLst>
              <a:ext uri="{FF2B5EF4-FFF2-40B4-BE49-F238E27FC236}">
                <a16:creationId xmlns:a16="http://schemas.microsoft.com/office/drawing/2014/main" id="{3E94ED8B-FB1E-411F-A515-5471EF078454}"/>
              </a:ext>
            </a:extLst>
          </p:cNvPr>
          <p:cNvSpPr/>
          <p:nvPr/>
        </p:nvSpPr>
        <p:spPr>
          <a:xfrm>
            <a:off x="3433083" y="5738593"/>
            <a:ext cx="152400" cy="161925"/>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SG"/>
          </a:p>
        </p:txBody>
      </p:sp>
      <p:sp>
        <p:nvSpPr>
          <p:cNvPr id="25" name="Rectangle 1">
            <a:extLst>
              <a:ext uri="{FF2B5EF4-FFF2-40B4-BE49-F238E27FC236}">
                <a16:creationId xmlns:a16="http://schemas.microsoft.com/office/drawing/2014/main" id="{9FD64DF0-D5ED-4D08-9D7C-7DA4F3541E43}"/>
              </a:ext>
            </a:extLst>
          </p:cNvPr>
          <p:cNvSpPr>
            <a:spLocks noChangeArrowheads="1"/>
          </p:cNvSpPr>
          <p:nvPr/>
        </p:nvSpPr>
        <p:spPr bwMode="auto">
          <a:xfrm>
            <a:off x="4791770" y="6188884"/>
            <a:ext cx="792478"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eaLnBrk="0" fontAlgn="base" hangingPunct="0">
              <a:spcBef>
                <a:spcPct val="0"/>
              </a:spcBef>
              <a:spcAft>
                <a:spcPct val="0"/>
              </a:spcAft>
            </a:pPr>
            <a:r>
              <a:rPr lang="en-US" altLang="en-US" sz="2000" b="1" dirty="0">
                <a:solidFill>
                  <a:srgbClr val="000000"/>
                </a:solidFill>
                <a:latin typeface="Arial Unicode MS"/>
                <a:ea typeface="Courier New" panose="02070309020205020404" pitchFamily="49" charset="0"/>
              </a:rPr>
              <a:t>4. 636</a:t>
            </a:r>
            <a:r>
              <a:rPr lang="en-US" altLang="en-US" sz="2400" dirty="0"/>
              <a:t> </a:t>
            </a:r>
            <a:endParaRPr lang="en-US" altLang="en-US" dirty="0">
              <a:latin typeface="Arial" panose="020B0604020202020204" pitchFamily="34" charset="0"/>
            </a:endParaRPr>
          </a:p>
        </p:txBody>
      </p:sp>
      <p:sp>
        <p:nvSpPr>
          <p:cNvPr id="26" name="Rectangle 1">
            <a:extLst>
              <a:ext uri="{FF2B5EF4-FFF2-40B4-BE49-F238E27FC236}">
                <a16:creationId xmlns:a16="http://schemas.microsoft.com/office/drawing/2014/main" id="{12335781-6242-493F-BAEA-D09C9857B2A3}"/>
              </a:ext>
            </a:extLst>
          </p:cNvPr>
          <p:cNvSpPr>
            <a:spLocks noChangeArrowheads="1"/>
          </p:cNvSpPr>
          <p:nvPr/>
        </p:nvSpPr>
        <p:spPr bwMode="auto">
          <a:xfrm>
            <a:off x="229149" y="4435699"/>
            <a:ext cx="792478"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eaLnBrk="0" fontAlgn="base" hangingPunct="0">
              <a:spcBef>
                <a:spcPct val="0"/>
              </a:spcBef>
              <a:spcAft>
                <a:spcPct val="0"/>
              </a:spcAft>
            </a:pPr>
            <a:r>
              <a:rPr lang="en-US" altLang="en-US" sz="2000" b="1" dirty="0">
                <a:solidFill>
                  <a:srgbClr val="000000"/>
                </a:solidFill>
                <a:latin typeface="Arial Unicode MS"/>
              </a:rPr>
              <a:t>5. 622</a:t>
            </a:r>
            <a:r>
              <a:rPr lang="en-US" altLang="en-US" sz="2400" dirty="0"/>
              <a:t> </a:t>
            </a:r>
            <a:endParaRPr lang="en-US" altLang="en-US" dirty="0">
              <a:latin typeface="Arial" panose="020B0604020202020204" pitchFamily="34" charset="0"/>
            </a:endParaRPr>
          </a:p>
        </p:txBody>
      </p:sp>
      <p:sp>
        <p:nvSpPr>
          <p:cNvPr id="27" name="Rectangle 1">
            <a:extLst>
              <a:ext uri="{FF2B5EF4-FFF2-40B4-BE49-F238E27FC236}">
                <a16:creationId xmlns:a16="http://schemas.microsoft.com/office/drawing/2014/main" id="{A2BCA208-37B0-4825-9870-049ACBD67F4A}"/>
              </a:ext>
            </a:extLst>
          </p:cNvPr>
          <p:cNvSpPr>
            <a:spLocks noChangeArrowheads="1"/>
          </p:cNvSpPr>
          <p:nvPr/>
        </p:nvSpPr>
        <p:spPr bwMode="auto">
          <a:xfrm>
            <a:off x="4505464" y="1360765"/>
            <a:ext cx="792478"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eaLnBrk="0" fontAlgn="base" hangingPunct="0">
              <a:spcBef>
                <a:spcPct val="0"/>
              </a:spcBef>
              <a:spcAft>
                <a:spcPct val="0"/>
              </a:spcAft>
            </a:pPr>
            <a:r>
              <a:rPr lang="en-US" altLang="en-US" sz="2000" b="1" dirty="0">
                <a:solidFill>
                  <a:srgbClr val="000000"/>
                </a:solidFill>
                <a:latin typeface="Arial Unicode MS"/>
              </a:rPr>
              <a:t>6. 554</a:t>
            </a:r>
            <a:r>
              <a:rPr lang="en-US" altLang="en-US" sz="2400" dirty="0"/>
              <a:t> </a:t>
            </a:r>
            <a:endParaRPr lang="en-US" altLang="en-US" dirty="0">
              <a:latin typeface="Arial" panose="020B0604020202020204" pitchFamily="34" charset="0"/>
            </a:endParaRPr>
          </a:p>
        </p:txBody>
      </p:sp>
      <p:sp>
        <p:nvSpPr>
          <p:cNvPr id="28" name="Rectangle 1">
            <a:extLst>
              <a:ext uri="{FF2B5EF4-FFF2-40B4-BE49-F238E27FC236}">
                <a16:creationId xmlns:a16="http://schemas.microsoft.com/office/drawing/2014/main" id="{5C9396BF-937C-4BBE-89C8-F1A54AD34559}"/>
              </a:ext>
            </a:extLst>
          </p:cNvPr>
          <p:cNvSpPr>
            <a:spLocks noChangeArrowheads="1"/>
          </p:cNvSpPr>
          <p:nvPr/>
        </p:nvSpPr>
        <p:spPr bwMode="auto">
          <a:xfrm>
            <a:off x="5868491" y="3325208"/>
            <a:ext cx="792478"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eaLnBrk="0" fontAlgn="base" hangingPunct="0">
              <a:spcBef>
                <a:spcPct val="0"/>
              </a:spcBef>
              <a:spcAft>
                <a:spcPct val="0"/>
              </a:spcAft>
            </a:pPr>
            <a:r>
              <a:rPr lang="en-US" altLang="en-US" sz="2000" b="1" dirty="0">
                <a:solidFill>
                  <a:srgbClr val="000000"/>
                </a:solidFill>
                <a:latin typeface="Arial Unicode MS"/>
              </a:rPr>
              <a:t>7. 535</a:t>
            </a:r>
            <a:r>
              <a:rPr lang="en-US" altLang="en-US" sz="2400" dirty="0"/>
              <a:t> </a:t>
            </a:r>
            <a:endParaRPr lang="en-US" altLang="en-US" dirty="0">
              <a:latin typeface="Arial" panose="020B0604020202020204" pitchFamily="34" charset="0"/>
            </a:endParaRPr>
          </a:p>
        </p:txBody>
      </p:sp>
      <p:sp>
        <p:nvSpPr>
          <p:cNvPr id="29" name="Rectangle 1">
            <a:extLst>
              <a:ext uri="{FF2B5EF4-FFF2-40B4-BE49-F238E27FC236}">
                <a16:creationId xmlns:a16="http://schemas.microsoft.com/office/drawing/2014/main" id="{18390137-0545-41FB-8F1D-253091134D3F}"/>
              </a:ext>
            </a:extLst>
          </p:cNvPr>
          <p:cNvSpPr>
            <a:spLocks noChangeArrowheads="1"/>
          </p:cNvSpPr>
          <p:nvPr/>
        </p:nvSpPr>
        <p:spPr bwMode="auto">
          <a:xfrm>
            <a:off x="5894550" y="4951872"/>
            <a:ext cx="792478"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eaLnBrk="0" fontAlgn="base" hangingPunct="0">
              <a:spcBef>
                <a:spcPct val="0"/>
              </a:spcBef>
              <a:spcAft>
                <a:spcPct val="0"/>
              </a:spcAft>
            </a:pPr>
            <a:r>
              <a:rPr lang="en-US" altLang="en-US" sz="2000" b="1" dirty="0">
                <a:solidFill>
                  <a:srgbClr val="000000"/>
                </a:solidFill>
                <a:latin typeface="Arial Unicode MS"/>
              </a:rPr>
              <a:t>8. 492</a:t>
            </a:r>
            <a:r>
              <a:rPr lang="en-US" altLang="en-US" sz="2400" dirty="0"/>
              <a:t> </a:t>
            </a:r>
            <a:endParaRPr lang="en-US" altLang="en-US" dirty="0">
              <a:latin typeface="Arial" panose="020B0604020202020204" pitchFamily="34" charset="0"/>
            </a:endParaRPr>
          </a:p>
        </p:txBody>
      </p:sp>
      <p:sp>
        <p:nvSpPr>
          <p:cNvPr id="30" name="Rectangle 1">
            <a:extLst>
              <a:ext uri="{FF2B5EF4-FFF2-40B4-BE49-F238E27FC236}">
                <a16:creationId xmlns:a16="http://schemas.microsoft.com/office/drawing/2014/main" id="{751E37FF-345E-4FC2-AE3A-25B8BBCADEA0}"/>
              </a:ext>
            </a:extLst>
          </p:cNvPr>
          <p:cNvSpPr>
            <a:spLocks noChangeArrowheads="1"/>
          </p:cNvSpPr>
          <p:nvPr/>
        </p:nvSpPr>
        <p:spPr bwMode="auto">
          <a:xfrm>
            <a:off x="212503" y="5035819"/>
            <a:ext cx="986309"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eaLnBrk="0" fontAlgn="base" hangingPunct="0">
              <a:spcBef>
                <a:spcPct val="0"/>
              </a:spcBef>
              <a:spcAft>
                <a:spcPct val="0"/>
              </a:spcAft>
            </a:pPr>
            <a:r>
              <a:rPr lang="en-US" altLang="en-US" sz="2000" b="1" dirty="0">
                <a:solidFill>
                  <a:srgbClr val="000000"/>
                </a:solidFill>
                <a:latin typeface="Arial Unicode MS"/>
              </a:rPr>
              <a:t>10.  358</a:t>
            </a:r>
            <a:r>
              <a:rPr lang="en-US" altLang="en-US" sz="2400" dirty="0"/>
              <a:t> </a:t>
            </a:r>
            <a:endParaRPr lang="en-US" altLang="en-US" dirty="0">
              <a:latin typeface="Arial" panose="020B0604020202020204" pitchFamily="34" charset="0"/>
            </a:endParaRPr>
          </a:p>
        </p:txBody>
      </p:sp>
      <p:sp>
        <p:nvSpPr>
          <p:cNvPr id="31" name="Oval 30">
            <a:extLst>
              <a:ext uri="{FF2B5EF4-FFF2-40B4-BE49-F238E27FC236}">
                <a16:creationId xmlns:a16="http://schemas.microsoft.com/office/drawing/2014/main" id="{4848DACE-A0F3-47FF-BCB4-EED2E8DD5DFB}"/>
              </a:ext>
            </a:extLst>
          </p:cNvPr>
          <p:cNvSpPr/>
          <p:nvPr/>
        </p:nvSpPr>
        <p:spPr>
          <a:xfrm>
            <a:off x="3426280" y="3020366"/>
            <a:ext cx="152400" cy="161925"/>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SG"/>
          </a:p>
        </p:txBody>
      </p:sp>
      <p:cxnSp>
        <p:nvCxnSpPr>
          <p:cNvPr id="32" name="Straight Connector 31">
            <a:extLst>
              <a:ext uri="{FF2B5EF4-FFF2-40B4-BE49-F238E27FC236}">
                <a16:creationId xmlns:a16="http://schemas.microsoft.com/office/drawing/2014/main" id="{3A7A4959-D7DC-4EF0-9E5A-A787AB37D362}"/>
              </a:ext>
            </a:extLst>
          </p:cNvPr>
          <p:cNvCxnSpPr>
            <a:cxnSpLocks/>
          </p:cNvCxnSpPr>
          <p:nvPr/>
        </p:nvCxnSpPr>
        <p:spPr>
          <a:xfrm>
            <a:off x="1724575" y="2403567"/>
            <a:ext cx="1670207" cy="660288"/>
          </a:xfrm>
          <a:prstGeom prst="line">
            <a:avLst/>
          </a:prstGeom>
        </p:spPr>
        <p:style>
          <a:lnRef idx="1">
            <a:schemeClr val="accent1"/>
          </a:lnRef>
          <a:fillRef idx="0">
            <a:schemeClr val="accent1"/>
          </a:fillRef>
          <a:effectRef idx="0">
            <a:schemeClr val="accent1"/>
          </a:effectRef>
          <a:fontRef idx="minor">
            <a:schemeClr val="tx1"/>
          </a:fontRef>
        </p:style>
      </p:cxnSp>
      <p:sp>
        <p:nvSpPr>
          <p:cNvPr id="35" name="Rectangle 1">
            <a:extLst>
              <a:ext uri="{FF2B5EF4-FFF2-40B4-BE49-F238E27FC236}">
                <a16:creationId xmlns:a16="http://schemas.microsoft.com/office/drawing/2014/main" id="{77757DFF-622E-4D66-A04E-AD986DA3A8F2}"/>
              </a:ext>
            </a:extLst>
          </p:cNvPr>
          <p:cNvSpPr>
            <a:spLocks noChangeArrowheads="1"/>
          </p:cNvSpPr>
          <p:nvPr/>
        </p:nvSpPr>
        <p:spPr bwMode="auto">
          <a:xfrm>
            <a:off x="1021627" y="2208937"/>
            <a:ext cx="792478"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eaLnBrk="0" fontAlgn="base" hangingPunct="0">
              <a:spcBef>
                <a:spcPct val="0"/>
              </a:spcBef>
              <a:spcAft>
                <a:spcPct val="0"/>
              </a:spcAft>
            </a:pPr>
            <a:r>
              <a:rPr lang="en-US" altLang="en-US" sz="2000" b="1" dirty="0">
                <a:solidFill>
                  <a:srgbClr val="000000"/>
                </a:solidFill>
                <a:latin typeface="Arial Unicode MS"/>
              </a:rPr>
              <a:t>Jaipur</a:t>
            </a:r>
            <a:r>
              <a:rPr lang="en-US" altLang="en-US" sz="2400" dirty="0"/>
              <a:t> </a:t>
            </a:r>
            <a:endParaRPr lang="en-US" altLang="en-US" dirty="0">
              <a:latin typeface="Arial" panose="020B0604020202020204" pitchFamily="34" charset="0"/>
            </a:endParaRPr>
          </a:p>
        </p:txBody>
      </p:sp>
      <p:sp>
        <p:nvSpPr>
          <p:cNvPr id="37" name="Rectangle 1">
            <a:extLst>
              <a:ext uri="{FF2B5EF4-FFF2-40B4-BE49-F238E27FC236}">
                <a16:creationId xmlns:a16="http://schemas.microsoft.com/office/drawing/2014/main" id="{5224BE9A-C0FF-4718-88C0-860DF379913F}"/>
              </a:ext>
            </a:extLst>
          </p:cNvPr>
          <p:cNvSpPr>
            <a:spLocks noChangeArrowheads="1"/>
          </p:cNvSpPr>
          <p:nvPr/>
        </p:nvSpPr>
        <p:spPr bwMode="auto">
          <a:xfrm>
            <a:off x="229149" y="2208937"/>
            <a:ext cx="792478"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eaLnBrk="0" fontAlgn="base" hangingPunct="0">
              <a:spcBef>
                <a:spcPct val="0"/>
              </a:spcBef>
              <a:spcAft>
                <a:spcPct val="0"/>
              </a:spcAft>
            </a:pPr>
            <a:r>
              <a:rPr lang="en-US" altLang="en-US" sz="2000" b="1" dirty="0">
                <a:solidFill>
                  <a:srgbClr val="000000"/>
                </a:solidFill>
                <a:latin typeface="Arial Unicode MS"/>
                <a:ea typeface="Courier New" panose="02070309020205020404" pitchFamily="49" charset="0"/>
              </a:rPr>
              <a:t>9. 413</a:t>
            </a:r>
            <a:r>
              <a:rPr lang="en-US" altLang="en-US" sz="2400" b="1" dirty="0"/>
              <a:t> </a:t>
            </a:r>
            <a:endParaRPr lang="en-US" altLang="en-US" b="1" dirty="0">
              <a:latin typeface="Arial" panose="020B0604020202020204" pitchFamily="34" charset="0"/>
            </a:endParaRPr>
          </a:p>
        </p:txBody>
      </p:sp>
      <p:sp>
        <p:nvSpPr>
          <p:cNvPr id="39" name="TextBox 38">
            <a:extLst>
              <a:ext uri="{FF2B5EF4-FFF2-40B4-BE49-F238E27FC236}">
                <a16:creationId xmlns:a16="http://schemas.microsoft.com/office/drawing/2014/main" id="{E6355E0D-5AAF-416E-B81B-C3797DB27F86}"/>
              </a:ext>
            </a:extLst>
          </p:cNvPr>
          <p:cNvSpPr txBox="1"/>
          <p:nvPr/>
        </p:nvSpPr>
        <p:spPr>
          <a:xfrm>
            <a:off x="7656283" y="1032529"/>
            <a:ext cx="4165607" cy="2554545"/>
          </a:xfrm>
          <a:prstGeom prst="rect">
            <a:avLst/>
          </a:prstGeom>
          <a:noFill/>
        </p:spPr>
        <p:txBody>
          <a:bodyPr wrap="square">
            <a:spAutoFit/>
          </a:bodyPr>
          <a:lstStyle/>
          <a:p>
            <a:pPr algn="l"/>
            <a:r>
              <a:rPr lang="en-US" sz="2000" dirty="0">
                <a:solidFill>
                  <a:srgbClr val="000000"/>
                </a:solidFill>
                <a:latin typeface="Helvetica Neue"/>
              </a:rPr>
              <a:t>Mumbai has the most used car of 789 in total follow by Hyderabad , 741 and Kochi, 648</a:t>
            </a:r>
          </a:p>
          <a:p>
            <a:endParaRPr lang="en-US" sz="2000" dirty="0">
              <a:solidFill>
                <a:srgbClr val="000000"/>
              </a:solidFill>
              <a:latin typeface="Helvetica Neue"/>
            </a:endParaRPr>
          </a:p>
          <a:p>
            <a:r>
              <a:rPr lang="en-US" sz="2000" dirty="0">
                <a:solidFill>
                  <a:srgbClr val="000000"/>
                </a:solidFill>
                <a:latin typeface="Helvetica Neue"/>
              </a:rPr>
              <a:t>Mumbai (formerly called Bombay) is a </a:t>
            </a:r>
            <a:r>
              <a:rPr lang="en-US" sz="2000" b="1" dirty="0">
                <a:solidFill>
                  <a:srgbClr val="000000"/>
                </a:solidFill>
                <a:latin typeface="Helvetica Neue"/>
              </a:rPr>
              <a:t>densely populated</a:t>
            </a:r>
            <a:r>
              <a:rPr lang="en-US" sz="2000" dirty="0">
                <a:solidFill>
                  <a:srgbClr val="000000"/>
                </a:solidFill>
                <a:latin typeface="Helvetica Neue"/>
              </a:rPr>
              <a:t> city on India’s west coast. A </a:t>
            </a:r>
            <a:r>
              <a:rPr lang="en-US" sz="2000" b="1" dirty="0">
                <a:solidFill>
                  <a:srgbClr val="000000"/>
                </a:solidFill>
                <a:latin typeface="Helvetica Neue"/>
              </a:rPr>
              <a:t>financial center</a:t>
            </a:r>
            <a:r>
              <a:rPr lang="en-US" sz="2000" dirty="0">
                <a:solidFill>
                  <a:srgbClr val="000000"/>
                </a:solidFill>
                <a:latin typeface="Helvetica Neue"/>
              </a:rPr>
              <a:t>, it's India's </a:t>
            </a:r>
            <a:r>
              <a:rPr lang="en-US" sz="2000" b="1" dirty="0">
                <a:solidFill>
                  <a:srgbClr val="000000"/>
                </a:solidFill>
                <a:latin typeface="Helvetica Neue"/>
              </a:rPr>
              <a:t>largest city</a:t>
            </a:r>
            <a:r>
              <a:rPr lang="en-US" sz="2000" dirty="0">
                <a:solidFill>
                  <a:srgbClr val="000000"/>
                </a:solidFill>
                <a:latin typeface="Helvetica Neue"/>
              </a:rPr>
              <a:t>.</a:t>
            </a:r>
          </a:p>
        </p:txBody>
      </p:sp>
      <p:sp>
        <p:nvSpPr>
          <p:cNvPr id="41" name="TextBox 40">
            <a:extLst>
              <a:ext uri="{FF2B5EF4-FFF2-40B4-BE49-F238E27FC236}">
                <a16:creationId xmlns:a16="http://schemas.microsoft.com/office/drawing/2014/main" id="{6DF355FC-61E9-4AFB-B1AB-C305F07847EA}"/>
              </a:ext>
            </a:extLst>
          </p:cNvPr>
          <p:cNvSpPr txBox="1"/>
          <p:nvPr/>
        </p:nvSpPr>
        <p:spPr>
          <a:xfrm>
            <a:off x="7686767" y="4505596"/>
            <a:ext cx="4157521" cy="1631216"/>
          </a:xfrm>
          <a:prstGeom prst="rect">
            <a:avLst/>
          </a:prstGeom>
          <a:noFill/>
        </p:spPr>
        <p:txBody>
          <a:bodyPr wrap="square">
            <a:spAutoFit/>
          </a:bodyPr>
          <a:lstStyle/>
          <a:p>
            <a:r>
              <a:rPr lang="en-US" sz="2000" dirty="0">
                <a:solidFill>
                  <a:srgbClr val="000000"/>
                </a:solidFill>
                <a:latin typeface="Helvetica Neue"/>
              </a:rPr>
              <a:t>The city's also famous as the heart of the </a:t>
            </a:r>
            <a:r>
              <a:rPr lang="en-US" sz="2000" b="1" i="1" dirty="0">
                <a:solidFill>
                  <a:srgbClr val="000000"/>
                </a:solidFill>
                <a:latin typeface="Helvetica Neue"/>
              </a:rPr>
              <a:t>Bollywood film industry.</a:t>
            </a:r>
            <a:r>
              <a:rPr lang="en-US" sz="2000" dirty="0">
                <a:solidFill>
                  <a:srgbClr val="000000"/>
                </a:solidFill>
                <a:latin typeface="Helvetica Neue"/>
              </a:rPr>
              <a:t>---Google search</a:t>
            </a:r>
          </a:p>
          <a:p>
            <a:br>
              <a:rPr lang="en-US" sz="2000" dirty="0"/>
            </a:br>
            <a:r>
              <a:rPr lang="en-US" sz="2000" b="1" dirty="0">
                <a:solidFill>
                  <a:srgbClr val="000000"/>
                </a:solidFill>
                <a:latin typeface="Helvetica Neue"/>
              </a:rPr>
              <a:t>Population: 18.41 million (2011)</a:t>
            </a:r>
            <a:endParaRPr lang="en-SG" sz="2000" dirty="0"/>
          </a:p>
        </p:txBody>
      </p:sp>
      <p:sp>
        <p:nvSpPr>
          <p:cNvPr id="33" name="Rectangle 1">
            <a:extLst>
              <a:ext uri="{FF2B5EF4-FFF2-40B4-BE49-F238E27FC236}">
                <a16:creationId xmlns:a16="http://schemas.microsoft.com/office/drawing/2014/main" id="{52BF3495-FFFA-48B9-A3E4-7BCBAFF85543}"/>
              </a:ext>
            </a:extLst>
          </p:cNvPr>
          <p:cNvSpPr>
            <a:spLocks noChangeArrowheads="1"/>
          </p:cNvSpPr>
          <p:nvPr/>
        </p:nvSpPr>
        <p:spPr bwMode="auto">
          <a:xfrm>
            <a:off x="110982" y="3713129"/>
            <a:ext cx="792478"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eaLnBrk="0" fontAlgn="base" hangingPunct="0">
              <a:spcBef>
                <a:spcPct val="0"/>
              </a:spcBef>
              <a:spcAft>
                <a:spcPct val="0"/>
              </a:spcAft>
            </a:pPr>
            <a:r>
              <a:rPr lang="en-US" altLang="en-US" sz="2000" b="1" dirty="0">
                <a:solidFill>
                  <a:srgbClr val="000000"/>
                </a:solidFill>
                <a:highlight>
                  <a:srgbClr val="FF0000"/>
                </a:highlight>
                <a:latin typeface="Arial Unicode MS"/>
                <a:ea typeface="Courier New" panose="02070309020205020404" pitchFamily="49" charset="0"/>
              </a:rPr>
              <a:t>1. 789</a:t>
            </a:r>
            <a:r>
              <a:rPr lang="en-US" altLang="en-US" sz="2400" b="1" dirty="0">
                <a:highlight>
                  <a:srgbClr val="FF0000"/>
                </a:highlight>
              </a:rPr>
              <a:t> </a:t>
            </a:r>
            <a:endParaRPr lang="en-US" altLang="en-US" b="1" dirty="0">
              <a:highlight>
                <a:srgbClr val="FF0000"/>
              </a:highlight>
              <a:latin typeface="Arial" panose="020B0604020202020204" pitchFamily="34" charset="0"/>
            </a:endParaRPr>
          </a:p>
        </p:txBody>
      </p:sp>
    </p:spTree>
    <p:extLst>
      <p:ext uri="{BB962C8B-B14F-4D97-AF65-F5344CB8AC3E}">
        <p14:creationId xmlns:p14="http://schemas.microsoft.com/office/powerpoint/2010/main" val="29404572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9EA6B774-BAC2-4294-A3D6-CB352A701E3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300446"/>
            <a:ext cx="6204857" cy="655755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D0779D6A-EBFB-4E88-A971-B8451EAA4E6E}"/>
              </a:ext>
            </a:extLst>
          </p:cNvPr>
          <p:cNvSpPr txBox="1"/>
          <p:nvPr/>
        </p:nvSpPr>
        <p:spPr>
          <a:xfrm>
            <a:off x="6204856" y="300448"/>
            <a:ext cx="6093822" cy="5940088"/>
          </a:xfrm>
          <a:prstGeom prst="rect">
            <a:avLst/>
          </a:prstGeom>
          <a:noFill/>
        </p:spPr>
        <p:txBody>
          <a:bodyPr wrap="square">
            <a:spAutoFit/>
          </a:bodyPr>
          <a:lstStyle/>
          <a:p>
            <a:pPr algn="l"/>
            <a:r>
              <a:rPr lang="en-US" sz="2000" b="1" dirty="0">
                <a:solidFill>
                  <a:srgbClr val="000000"/>
                </a:solidFill>
                <a:latin typeface="Helvetica Neue"/>
              </a:rPr>
              <a:t>Observation</a:t>
            </a:r>
          </a:p>
          <a:p>
            <a:pPr algn="l"/>
            <a:r>
              <a:rPr lang="en-US" sz="2000" dirty="0">
                <a:solidFill>
                  <a:srgbClr val="000000"/>
                </a:solidFill>
                <a:latin typeface="Helvetica Neue"/>
              </a:rPr>
              <a:t>From the boxplot:</a:t>
            </a:r>
          </a:p>
          <a:p>
            <a:pPr marL="342900" indent="-342900">
              <a:buFont typeface="Arial" panose="020B0604020202020204" pitchFamily="34" charset="0"/>
              <a:buChar char="•"/>
            </a:pPr>
            <a:r>
              <a:rPr lang="en-US" sz="2000" b="1" dirty="0">
                <a:solidFill>
                  <a:srgbClr val="000000"/>
                </a:solidFill>
                <a:latin typeface="Helvetica Neue"/>
              </a:rPr>
              <a:t>Coimbatore , Kochi, Bangalore and Ahmedabad </a:t>
            </a:r>
            <a:r>
              <a:rPr lang="en-US" sz="2000" dirty="0">
                <a:solidFill>
                  <a:srgbClr val="000000"/>
                </a:solidFill>
                <a:latin typeface="Helvetica Neue"/>
              </a:rPr>
              <a:t>are </a:t>
            </a:r>
            <a:r>
              <a:rPr lang="en-US" sz="2000" b="1" dirty="0">
                <a:solidFill>
                  <a:srgbClr val="000000"/>
                </a:solidFill>
                <a:latin typeface="Helvetica Neue"/>
              </a:rPr>
              <a:t>higher</a:t>
            </a:r>
            <a:r>
              <a:rPr lang="en-US" sz="2000" dirty="0">
                <a:solidFill>
                  <a:srgbClr val="000000"/>
                </a:solidFill>
                <a:latin typeface="Helvetica Neue"/>
              </a:rPr>
              <a:t> comparison to other locations.</a:t>
            </a:r>
          </a:p>
          <a:p>
            <a:pPr marL="342900" indent="-342900">
              <a:buFont typeface="Arial" panose="020B0604020202020204" pitchFamily="34" charset="0"/>
              <a:buChar char="•"/>
            </a:pPr>
            <a:endParaRPr lang="en-US" sz="2000" dirty="0">
              <a:solidFill>
                <a:srgbClr val="000000"/>
              </a:solidFill>
              <a:latin typeface="Helvetica Neue"/>
            </a:endParaRPr>
          </a:p>
          <a:p>
            <a:pPr marL="342900" indent="-342900">
              <a:buFont typeface="Arial" panose="020B0604020202020204" pitchFamily="34" charset="0"/>
              <a:buChar char="•"/>
            </a:pPr>
            <a:r>
              <a:rPr lang="en-US" sz="2000" b="1" dirty="0">
                <a:solidFill>
                  <a:srgbClr val="000000"/>
                </a:solidFill>
                <a:latin typeface="Helvetica Neue"/>
              </a:rPr>
              <a:t>Mumbai</a:t>
            </a:r>
            <a:r>
              <a:rPr lang="en-US" sz="2000" dirty="0">
                <a:solidFill>
                  <a:srgbClr val="000000"/>
                </a:solidFill>
                <a:latin typeface="Helvetica Neue"/>
              </a:rPr>
              <a:t> are the </a:t>
            </a:r>
            <a:r>
              <a:rPr lang="en-US" sz="2000" b="1" dirty="0">
                <a:solidFill>
                  <a:srgbClr val="000000"/>
                </a:solidFill>
                <a:latin typeface="Helvetica Neue"/>
              </a:rPr>
              <a:t>highest in total but the price lower than Coimbatore.</a:t>
            </a:r>
          </a:p>
          <a:p>
            <a:pPr marL="342900" indent="-342900">
              <a:buFont typeface="Arial" panose="020B0604020202020204" pitchFamily="34" charset="0"/>
              <a:buChar char="•"/>
            </a:pPr>
            <a:endParaRPr lang="en-US" sz="2000" b="1" dirty="0">
              <a:solidFill>
                <a:srgbClr val="000000"/>
              </a:solidFill>
              <a:latin typeface="Helvetica Neue"/>
            </a:endParaRPr>
          </a:p>
          <a:p>
            <a:pPr marL="342900" indent="-342900">
              <a:buFont typeface="Arial" panose="020B0604020202020204" pitchFamily="34" charset="0"/>
              <a:buChar char="•"/>
            </a:pPr>
            <a:endParaRPr lang="en-US" sz="2000" b="1" dirty="0">
              <a:solidFill>
                <a:srgbClr val="000000"/>
              </a:solidFill>
              <a:latin typeface="Helvetica Neue"/>
            </a:endParaRPr>
          </a:p>
          <a:p>
            <a:pPr marL="342900" indent="-342900">
              <a:buFont typeface="Arial" panose="020B0604020202020204" pitchFamily="34" charset="0"/>
              <a:buChar char="•"/>
            </a:pPr>
            <a:endParaRPr lang="en-US" sz="2000" b="1" dirty="0">
              <a:solidFill>
                <a:srgbClr val="000000"/>
              </a:solidFill>
              <a:latin typeface="Helvetica Neue"/>
            </a:endParaRPr>
          </a:p>
          <a:p>
            <a:pPr marL="342900" indent="-342900">
              <a:buFont typeface="Arial" panose="020B0604020202020204" pitchFamily="34" charset="0"/>
              <a:buChar char="•"/>
            </a:pPr>
            <a:endParaRPr lang="en-US" sz="2000" b="1" dirty="0">
              <a:solidFill>
                <a:srgbClr val="000000"/>
              </a:solidFill>
              <a:latin typeface="Helvetica Neue"/>
            </a:endParaRPr>
          </a:p>
          <a:p>
            <a:endParaRPr lang="en-US" sz="2000" b="1" dirty="0">
              <a:solidFill>
                <a:srgbClr val="000000"/>
              </a:solidFill>
              <a:latin typeface="Helvetica Neue"/>
            </a:endParaRPr>
          </a:p>
          <a:p>
            <a:endParaRPr lang="en-US" sz="2000" b="1" dirty="0">
              <a:solidFill>
                <a:srgbClr val="000000"/>
              </a:solidFill>
              <a:latin typeface="Helvetica Neue"/>
            </a:endParaRPr>
          </a:p>
          <a:p>
            <a:pPr marL="342900" indent="-342900">
              <a:buFont typeface="Arial" panose="020B0604020202020204" pitchFamily="34" charset="0"/>
              <a:buChar char="•"/>
            </a:pPr>
            <a:r>
              <a:rPr lang="en-US" sz="2000" dirty="0">
                <a:solidFill>
                  <a:srgbClr val="000000"/>
                </a:solidFill>
                <a:latin typeface="Helvetica Neue"/>
              </a:rPr>
              <a:t>The price of the car could influences by the </a:t>
            </a:r>
            <a:r>
              <a:rPr lang="en-US" sz="2000" b="1" dirty="0">
                <a:solidFill>
                  <a:srgbClr val="000000"/>
                </a:solidFill>
                <a:latin typeface="Helvetica Neue"/>
              </a:rPr>
              <a:t>weather</a:t>
            </a:r>
            <a:r>
              <a:rPr lang="en-US" sz="2000" dirty="0">
                <a:solidFill>
                  <a:srgbClr val="000000"/>
                </a:solidFill>
                <a:latin typeface="Helvetica Neue"/>
              </a:rPr>
              <a:t> based on the location you stay.</a:t>
            </a:r>
          </a:p>
          <a:p>
            <a:endParaRPr lang="en-US" sz="2000" dirty="0">
              <a:solidFill>
                <a:srgbClr val="000000"/>
              </a:solidFill>
              <a:latin typeface="Helvetica Neue"/>
            </a:endParaRPr>
          </a:p>
          <a:p>
            <a:pPr marL="342900" indent="-342900">
              <a:buFont typeface="Arial" panose="020B0604020202020204" pitchFamily="34" charset="0"/>
              <a:buChar char="•"/>
            </a:pPr>
            <a:r>
              <a:rPr lang="en-US" sz="2000" dirty="0">
                <a:solidFill>
                  <a:srgbClr val="000000"/>
                </a:solidFill>
                <a:latin typeface="Helvetica Neue"/>
              </a:rPr>
              <a:t>Where you live can </a:t>
            </a:r>
            <a:r>
              <a:rPr lang="en-US" sz="2000" b="1" dirty="0">
                <a:solidFill>
                  <a:srgbClr val="000000"/>
                </a:solidFill>
                <a:latin typeface="Helvetica Neue"/>
              </a:rPr>
              <a:t>significantly influence </a:t>
            </a:r>
            <a:r>
              <a:rPr lang="en-US" sz="2000" dirty="0">
                <a:solidFill>
                  <a:srgbClr val="000000"/>
                </a:solidFill>
                <a:latin typeface="Helvetica Neue"/>
              </a:rPr>
              <a:t>its resale value.</a:t>
            </a:r>
          </a:p>
        </p:txBody>
      </p:sp>
      <p:sp>
        <p:nvSpPr>
          <p:cNvPr id="7" name="TextBox 6">
            <a:extLst>
              <a:ext uri="{FF2B5EF4-FFF2-40B4-BE49-F238E27FC236}">
                <a16:creationId xmlns:a16="http://schemas.microsoft.com/office/drawing/2014/main" id="{95607681-DCFF-4199-A92B-A1404E2B0FC8}"/>
              </a:ext>
            </a:extLst>
          </p:cNvPr>
          <p:cNvSpPr txBox="1"/>
          <p:nvPr/>
        </p:nvSpPr>
        <p:spPr>
          <a:xfrm>
            <a:off x="6605087" y="3156634"/>
            <a:ext cx="1366520" cy="707886"/>
          </a:xfrm>
          <a:prstGeom prst="rect">
            <a:avLst/>
          </a:prstGeom>
          <a:noFill/>
        </p:spPr>
        <p:txBody>
          <a:bodyPr wrap="square">
            <a:spAutoFit/>
          </a:bodyPr>
          <a:lstStyle/>
          <a:p>
            <a:r>
              <a:rPr lang="en-US" sz="2000" b="1" dirty="0">
                <a:solidFill>
                  <a:srgbClr val="000000"/>
                </a:solidFill>
                <a:latin typeface="Helvetica Neue"/>
              </a:rPr>
              <a:t>heavy rainfall</a:t>
            </a:r>
            <a:endParaRPr lang="en-SG" sz="2000" b="1" dirty="0"/>
          </a:p>
        </p:txBody>
      </p:sp>
      <p:pic>
        <p:nvPicPr>
          <p:cNvPr id="8" name="Picture 7">
            <a:extLst>
              <a:ext uri="{FF2B5EF4-FFF2-40B4-BE49-F238E27FC236}">
                <a16:creationId xmlns:a16="http://schemas.microsoft.com/office/drawing/2014/main" id="{C79A06DB-9989-47D9-917E-61ABE1A6F859}"/>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9215120" y="2828885"/>
            <a:ext cx="2316034" cy="1539916"/>
          </a:xfrm>
          <a:prstGeom prst="rect">
            <a:avLst/>
          </a:prstGeom>
        </p:spPr>
      </p:pic>
      <p:sp>
        <p:nvSpPr>
          <p:cNvPr id="10" name="Arrow: Right 9">
            <a:extLst>
              <a:ext uri="{FF2B5EF4-FFF2-40B4-BE49-F238E27FC236}">
                <a16:creationId xmlns:a16="http://schemas.microsoft.com/office/drawing/2014/main" id="{F7032F99-0DFE-4256-B74D-6B9E9EE76126}"/>
              </a:ext>
            </a:extLst>
          </p:cNvPr>
          <p:cNvSpPr/>
          <p:nvPr/>
        </p:nvSpPr>
        <p:spPr>
          <a:xfrm>
            <a:off x="7971607" y="3270492"/>
            <a:ext cx="883920" cy="4724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8250152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a:extLst>
              <a:ext uri="{FF2B5EF4-FFF2-40B4-BE49-F238E27FC236}">
                <a16:creationId xmlns:a16="http://schemas.microsoft.com/office/drawing/2014/main" id="{3158BE6C-3FC3-4378-A9C0-9ABEED7F06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90156"/>
            <a:ext cx="8879840" cy="656464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90F708BE-6E5E-47A1-8B86-6D3AD4D54DC4}"/>
              </a:ext>
            </a:extLst>
          </p:cNvPr>
          <p:cNvSpPr txBox="1"/>
          <p:nvPr/>
        </p:nvSpPr>
        <p:spPr>
          <a:xfrm>
            <a:off x="7985759" y="468055"/>
            <a:ext cx="4124961" cy="6001643"/>
          </a:xfrm>
          <a:prstGeom prst="rect">
            <a:avLst/>
          </a:prstGeom>
          <a:noFill/>
        </p:spPr>
        <p:txBody>
          <a:bodyPr wrap="square">
            <a:spAutoFit/>
          </a:bodyPr>
          <a:lstStyle/>
          <a:p>
            <a:pPr algn="l"/>
            <a:r>
              <a:rPr lang="en-US" sz="2400" b="1" dirty="0">
                <a:solidFill>
                  <a:srgbClr val="000000"/>
                </a:solidFill>
                <a:latin typeface="Helvetica Neue"/>
              </a:rPr>
              <a:t>Observation</a:t>
            </a:r>
          </a:p>
          <a:p>
            <a:pPr marL="285752" indent="-285752">
              <a:buFont typeface="Arial" panose="020B0604020202020204" pitchFamily="34" charset="0"/>
              <a:buChar char="•"/>
            </a:pPr>
            <a:r>
              <a:rPr lang="en-US" sz="2400" dirty="0">
                <a:solidFill>
                  <a:srgbClr val="000000"/>
                </a:solidFill>
                <a:latin typeface="Helvetica Neue"/>
              </a:rPr>
              <a:t>The average price range are different from all over the India.</a:t>
            </a:r>
          </a:p>
          <a:p>
            <a:pPr marL="285752" indent="-285752">
              <a:buFont typeface="Arial" panose="020B0604020202020204" pitchFamily="34" charset="0"/>
              <a:buChar char="•"/>
            </a:pPr>
            <a:r>
              <a:rPr lang="en-US" sz="2400" dirty="0">
                <a:solidFill>
                  <a:srgbClr val="000000"/>
                </a:solidFill>
                <a:latin typeface="Helvetica Neue"/>
              </a:rPr>
              <a:t>With comparison among the year and average price, we found that :</a:t>
            </a:r>
          </a:p>
          <a:p>
            <a:endParaRPr lang="en-US" sz="2400" dirty="0">
              <a:solidFill>
                <a:srgbClr val="000000"/>
              </a:solidFill>
              <a:latin typeface="Helvetica Neue"/>
            </a:endParaRPr>
          </a:p>
          <a:p>
            <a:r>
              <a:rPr lang="en-US" sz="2400" dirty="0">
                <a:solidFill>
                  <a:srgbClr val="000000"/>
                </a:solidFill>
                <a:latin typeface="Helvetica Neue"/>
              </a:rPr>
              <a:t>The cars prices are increasing for the following location compare to the others:</a:t>
            </a:r>
          </a:p>
          <a:p>
            <a:pPr marL="457200" indent="-457200" algn="l">
              <a:buFont typeface="+mj-lt"/>
              <a:buAutoNum type="arabicPeriod"/>
            </a:pPr>
            <a:r>
              <a:rPr lang="en-US" sz="2400" dirty="0">
                <a:solidFill>
                  <a:srgbClr val="000000"/>
                </a:solidFill>
                <a:latin typeface="Helvetica Neue"/>
              </a:rPr>
              <a:t>Ahmedabad </a:t>
            </a:r>
          </a:p>
          <a:p>
            <a:pPr marL="457200" indent="-457200" algn="l">
              <a:buFont typeface="+mj-lt"/>
              <a:buAutoNum type="arabicPeriod"/>
            </a:pPr>
            <a:r>
              <a:rPr lang="en-US" sz="2400" dirty="0">
                <a:solidFill>
                  <a:srgbClr val="000000"/>
                </a:solidFill>
                <a:latin typeface="Helvetica Neue"/>
              </a:rPr>
              <a:t>Chennai </a:t>
            </a:r>
          </a:p>
          <a:p>
            <a:pPr marL="457200" indent="-457200" algn="l">
              <a:buFont typeface="+mj-lt"/>
              <a:buAutoNum type="arabicPeriod"/>
            </a:pPr>
            <a:r>
              <a:rPr lang="en-US" sz="2400" dirty="0">
                <a:solidFill>
                  <a:srgbClr val="000000"/>
                </a:solidFill>
                <a:latin typeface="Helvetica Neue"/>
              </a:rPr>
              <a:t>Coimbatore</a:t>
            </a:r>
          </a:p>
          <a:p>
            <a:pPr marL="457200" indent="-457200" algn="l">
              <a:buFont typeface="+mj-lt"/>
              <a:buAutoNum type="arabicPeriod"/>
            </a:pPr>
            <a:r>
              <a:rPr lang="en-US" sz="2400" dirty="0">
                <a:solidFill>
                  <a:srgbClr val="000000"/>
                </a:solidFill>
                <a:latin typeface="Helvetica Neue"/>
              </a:rPr>
              <a:t>Kochi</a:t>
            </a:r>
            <a:endParaRPr lang="en-US" sz="2000" dirty="0">
              <a:solidFill>
                <a:srgbClr val="000000"/>
              </a:solidFill>
              <a:latin typeface="Helvetica Neue"/>
            </a:endParaRPr>
          </a:p>
        </p:txBody>
      </p:sp>
      <p:sp>
        <p:nvSpPr>
          <p:cNvPr id="6" name="Oval 5">
            <a:extLst>
              <a:ext uri="{FF2B5EF4-FFF2-40B4-BE49-F238E27FC236}">
                <a16:creationId xmlns:a16="http://schemas.microsoft.com/office/drawing/2014/main" id="{A3D77BB6-5186-4A60-B040-DDC59B94ED09}"/>
              </a:ext>
            </a:extLst>
          </p:cNvPr>
          <p:cNvSpPr/>
          <p:nvPr/>
        </p:nvSpPr>
        <p:spPr>
          <a:xfrm>
            <a:off x="7447280" y="487680"/>
            <a:ext cx="233680" cy="2336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7" name="Oval 6">
            <a:extLst>
              <a:ext uri="{FF2B5EF4-FFF2-40B4-BE49-F238E27FC236}">
                <a16:creationId xmlns:a16="http://schemas.microsoft.com/office/drawing/2014/main" id="{2F3F3338-7584-4BCB-A83C-0C7EF9040034}"/>
              </a:ext>
            </a:extLst>
          </p:cNvPr>
          <p:cNvSpPr/>
          <p:nvPr/>
        </p:nvSpPr>
        <p:spPr>
          <a:xfrm>
            <a:off x="7487919" y="1971040"/>
            <a:ext cx="233680" cy="2336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8" name="Oval 7">
            <a:extLst>
              <a:ext uri="{FF2B5EF4-FFF2-40B4-BE49-F238E27FC236}">
                <a16:creationId xmlns:a16="http://schemas.microsoft.com/office/drawing/2014/main" id="{1CB3FE73-18F9-47F6-BAC4-BF7D0D86F32C}"/>
              </a:ext>
            </a:extLst>
          </p:cNvPr>
          <p:cNvSpPr/>
          <p:nvPr/>
        </p:nvSpPr>
        <p:spPr>
          <a:xfrm>
            <a:off x="7503159" y="2485404"/>
            <a:ext cx="233680" cy="2336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9" name="Oval 8">
            <a:extLst>
              <a:ext uri="{FF2B5EF4-FFF2-40B4-BE49-F238E27FC236}">
                <a16:creationId xmlns:a16="http://schemas.microsoft.com/office/drawing/2014/main" id="{7C4A4230-B611-4E98-B440-381E05F70910}"/>
              </a:ext>
            </a:extLst>
          </p:cNvPr>
          <p:cNvSpPr/>
          <p:nvPr/>
        </p:nvSpPr>
        <p:spPr>
          <a:xfrm>
            <a:off x="7510779" y="2882928"/>
            <a:ext cx="233680" cy="2336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11" name="Straight Arrow Connector 10">
            <a:extLst>
              <a:ext uri="{FF2B5EF4-FFF2-40B4-BE49-F238E27FC236}">
                <a16:creationId xmlns:a16="http://schemas.microsoft.com/office/drawing/2014/main" id="{2AD5CDE3-98C7-404C-98B0-E10361A4A670}"/>
              </a:ext>
            </a:extLst>
          </p:cNvPr>
          <p:cNvCxnSpPr/>
          <p:nvPr/>
        </p:nvCxnSpPr>
        <p:spPr>
          <a:xfrm flipH="1">
            <a:off x="6289040" y="640080"/>
            <a:ext cx="1158240" cy="8128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9E448687-A24E-40D7-A694-3A5B0FB22075}"/>
              </a:ext>
            </a:extLst>
          </p:cNvPr>
          <p:cNvSpPr txBox="1"/>
          <p:nvPr/>
        </p:nvSpPr>
        <p:spPr>
          <a:xfrm>
            <a:off x="4216401" y="515872"/>
            <a:ext cx="2072639" cy="369332"/>
          </a:xfrm>
          <a:prstGeom prst="rect">
            <a:avLst/>
          </a:prstGeom>
          <a:noFill/>
        </p:spPr>
        <p:txBody>
          <a:bodyPr wrap="square">
            <a:spAutoFit/>
          </a:bodyPr>
          <a:lstStyle/>
          <a:p>
            <a:pPr marL="457200" indent="-457200" algn="l">
              <a:buFont typeface="+mj-lt"/>
              <a:buAutoNum type="arabicPeriod"/>
            </a:pPr>
            <a:r>
              <a:rPr lang="en-US" sz="1800" dirty="0">
                <a:solidFill>
                  <a:srgbClr val="000000"/>
                </a:solidFill>
                <a:latin typeface="Helvetica Neue"/>
              </a:rPr>
              <a:t>Ahmedabad </a:t>
            </a:r>
          </a:p>
        </p:txBody>
      </p:sp>
      <p:sp>
        <p:nvSpPr>
          <p:cNvPr id="15" name="TextBox 14">
            <a:extLst>
              <a:ext uri="{FF2B5EF4-FFF2-40B4-BE49-F238E27FC236}">
                <a16:creationId xmlns:a16="http://schemas.microsoft.com/office/drawing/2014/main" id="{E7B4C6BC-E793-460F-A726-BDE7BAF54AD0}"/>
              </a:ext>
            </a:extLst>
          </p:cNvPr>
          <p:cNvSpPr txBox="1"/>
          <p:nvPr/>
        </p:nvSpPr>
        <p:spPr>
          <a:xfrm>
            <a:off x="4257040" y="1601708"/>
            <a:ext cx="1498600" cy="369332"/>
          </a:xfrm>
          <a:prstGeom prst="rect">
            <a:avLst/>
          </a:prstGeom>
          <a:noFill/>
        </p:spPr>
        <p:txBody>
          <a:bodyPr wrap="square">
            <a:spAutoFit/>
          </a:bodyPr>
          <a:lstStyle/>
          <a:p>
            <a:pPr algn="l"/>
            <a:r>
              <a:rPr lang="en-US" sz="1800" dirty="0">
                <a:solidFill>
                  <a:srgbClr val="000000"/>
                </a:solidFill>
                <a:latin typeface="Helvetica Neue"/>
              </a:rPr>
              <a:t>2. Chennai </a:t>
            </a:r>
          </a:p>
        </p:txBody>
      </p:sp>
      <p:cxnSp>
        <p:nvCxnSpPr>
          <p:cNvPr id="16" name="Straight Arrow Connector 15">
            <a:extLst>
              <a:ext uri="{FF2B5EF4-FFF2-40B4-BE49-F238E27FC236}">
                <a16:creationId xmlns:a16="http://schemas.microsoft.com/office/drawing/2014/main" id="{93DDD1C3-2D21-4D40-B16B-4C959D9F1AF1}"/>
              </a:ext>
            </a:extLst>
          </p:cNvPr>
          <p:cNvCxnSpPr>
            <a:cxnSpLocks/>
          </p:cNvCxnSpPr>
          <p:nvPr/>
        </p:nvCxnSpPr>
        <p:spPr>
          <a:xfrm flipH="1" flipV="1">
            <a:off x="5557520" y="1807196"/>
            <a:ext cx="2006600" cy="28068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9" name="TextBox 18">
            <a:extLst>
              <a:ext uri="{FF2B5EF4-FFF2-40B4-BE49-F238E27FC236}">
                <a16:creationId xmlns:a16="http://schemas.microsoft.com/office/drawing/2014/main" id="{D10B1F0E-AD0D-4D2B-8235-6548BEBE1C99}"/>
              </a:ext>
            </a:extLst>
          </p:cNvPr>
          <p:cNvSpPr txBox="1"/>
          <p:nvPr/>
        </p:nvSpPr>
        <p:spPr>
          <a:xfrm>
            <a:off x="3896361" y="2673086"/>
            <a:ext cx="2072639" cy="369332"/>
          </a:xfrm>
          <a:prstGeom prst="rect">
            <a:avLst/>
          </a:prstGeom>
          <a:noFill/>
        </p:spPr>
        <p:txBody>
          <a:bodyPr wrap="square">
            <a:spAutoFit/>
          </a:bodyPr>
          <a:lstStyle/>
          <a:p>
            <a:pPr algn="l"/>
            <a:r>
              <a:rPr lang="en-US" sz="1800" dirty="0">
                <a:solidFill>
                  <a:srgbClr val="000000"/>
                </a:solidFill>
                <a:latin typeface="Helvetica Neue"/>
              </a:rPr>
              <a:t>3. Coimbatore</a:t>
            </a:r>
            <a:endParaRPr lang="en-US" sz="1600" dirty="0">
              <a:solidFill>
                <a:srgbClr val="000000"/>
              </a:solidFill>
              <a:latin typeface="Helvetica Neue"/>
            </a:endParaRPr>
          </a:p>
        </p:txBody>
      </p:sp>
      <p:cxnSp>
        <p:nvCxnSpPr>
          <p:cNvPr id="20" name="Straight Arrow Connector 19">
            <a:extLst>
              <a:ext uri="{FF2B5EF4-FFF2-40B4-BE49-F238E27FC236}">
                <a16:creationId xmlns:a16="http://schemas.microsoft.com/office/drawing/2014/main" id="{AC77B090-B808-4C2C-B208-88441D884BA7}"/>
              </a:ext>
            </a:extLst>
          </p:cNvPr>
          <p:cNvCxnSpPr>
            <a:cxnSpLocks/>
          </p:cNvCxnSpPr>
          <p:nvPr/>
        </p:nvCxnSpPr>
        <p:spPr>
          <a:xfrm flipH="1">
            <a:off x="5557520" y="2646958"/>
            <a:ext cx="2062479" cy="15910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2" name="Straight Arrow Connector 21">
            <a:extLst>
              <a:ext uri="{FF2B5EF4-FFF2-40B4-BE49-F238E27FC236}">
                <a16:creationId xmlns:a16="http://schemas.microsoft.com/office/drawing/2014/main" id="{CD3C3E32-FB2F-43CE-817C-8E34FD5251B4}"/>
              </a:ext>
            </a:extLst>
          </p:cNvPr>
          <p:cNvCxnSpPr>
            <a:cxnSpLocks/>
          </p:cNvCxnSpPr>
          <p:nvPr/>
        </p:nvCxnSpPr>
        <p:spPr>
          <a:xfrm flipH="1">
            <a:off x="4681222" y="3042418"/>
            <a:ext cx="2946398" cy="46568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8" name="TextBox 27">
            <a:extLst>
              <a:ext uri="{FF2B5EF4-FFF2-40B4-BE49-F238E27FC236}">
                <a16:creationId xmlns:a16="http://schemas.microsoft.com/office/drawing/2014/main" id="{C0B37365-A353-4692-BA5B-5000049F897B}"/>
              </a:ext>
            </a:extLst>
          </p:cNvPr>
          <p:cNvSpPr txBox="1"/>
          <p:nvPr/>
        </p:nvSpPr>
        <p:spPr>
          <a:xfrm>
            <a:off x="3454398" y="3372478"/>
            <a:ext cx="1351283" cy="369332"/>
          </a:xfrm>
          <a:prstGeom prst="rect">
            <a:avLst/>
          </a:prstGeom>
          <a:noFill/>
        </p:spPr>
        <p:txBody>
          <a:bodyPr wrap="square">
            <a:spAutoFit/>
          </a:bodyPr>
          <a:lstStyle/>
          <a:p>
            <a:r>
              <a:rPr lang="en-US" sz="1800" dirty="0">
                <a:solidFill>
                  <a:srgbClr val="000000"/>
                </a:solidFill>
                <a:latin typeface="Helvetica Neue"/>
              </a:rPr>
              <a:t>4. Kochi </a:t>
            </a:r>
            <a:endParaRPr lang="en-SG" dirty="0"/>
          </a:p>
        </p:txBody>
      </p:sp>
    </p:spTree>
    <p:extLst>
      <p:ext uri="{BB962C8B-B14F-4D97-AF65-F5344CB8AC3E}">
        <p14:creationId xmlns:p14="http://schemas.microsoft.com/office/powerpoint/2010/main" val="31199550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hidden="1">
            <a:extLst>
              <a:ext uri="{FF2B5EF4-FFF2-40B4-BE49-F238E27FC236}">
                <a16:creationId xmlns:a16="http://schemas.microsoft.com/office/drawing/2014/main" id="{7C70995F-D8C5-410A-AA8B-1EE172A29454}"/>
              </a:ext>
            </a:extLst>
          </p:cNvPr>
          <p:cNvSpPr>
            <a:spLocks noGrp="1"/>
          </p:cNvSpPr>
          <p:nvPr>
            <p:ph type="title" idx="4294967295"/>
          </p:nvPr>
        </p:nvSpPr>
        <p:spPr>
          <a:xfrm>
            <a:off x="0" y="365129"/>
            <a:ext cx="10515600" cy="1325563"/>
          </a:xfrm>
        </p:spPr>
        <p:txBody>
          <a:bodyPr/>
          <a:lstStyle/>
          <a:p>
            <a:r>
              <a:rPr lang="en-US" dirty="0"/>
              <a:t>Project analysis slide 10</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9"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5"/>
            <a:ext cx="11734800" cy="6647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br>
              <a:rPr lang="en-US" sz="2800" dirty="0">
                <a:solidFill>
                  <a:schemeClr val="tx1">
                    <a:lumMod val="75000"/>
                    <a:lumOff val="25000"/>
                  </a:schemeClr>
                </a:solidFill>
              </a:rPr>
            </a:br>
            <a:r>
              <a:rPr lang="en-US" sz="2000" dirty="0">
                <a:solidFill>
                  <a:schemeClr val="tx1">
                    <a:lumMod val="75000"/>
                    <a:lumOff val="25000"/>
                  </a:schemeClr>
                </a:solidFill>
              </a:rPr>
              <a:t> </a:t>
            </a: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2"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8E661487-98CA-4610-AA9E-800387BDA9D3}"/>
              </a:ext>
            </a:extLst>
          </p:cNvPr>
          <p:cNvSpPr txBox="1"/>
          <p:nvPr/>
        </p:nvSpPr>
        <p:spPr>
          <a:xfrm>
            <a:off x="4641161" y="101236"/>
            <a:ext cx="2909680" cy="584775"/>
          </a:xfrm>
          <a:prstGeom prst="rect">
            <a:avLst/>
          </a:prstGeom>
          <a:noFill/>
        </p:spPr>
        <p:txBody>
          <a:bodyPr wrap="square">
            <a:spAutoFit/>
          </a:bodyPr>
          <a:lstStyle/>
          <a:p>
            <a:pPr algn="l"/>
            <a:r>
              <a:rPr lang="en-SG" sz="3200" b="1" dirty="0">
                <a:solidFill>
                  <a:srgbClr val="000000"/>
                </a:solidFill>
                <a:latin typeface="Helvetica Neue"/>
              </a:rPr>
              <a:t>Owner Type </a:t>
            </a:r>
          </a:p>
        </p:txBody>
      </p:sp>
      <p:pic>
        <p:nvPicPr>
          <p:cNvPr id="8194" name="Picture 2">
            <a:extLst>
              <a:ext uri="{FF2B5EF4-FFF2-40B4-BE49-F238E27FC236}">
                <a16:creationId xmlns:a16="http://schemas.microsoft.com/office/drawing/2014/main" id="{F4ED0C6B-389B-49DC-9F73-5DB4CB96A4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4938" y="652169"/>
            <a:ext cx="4086225" cy="2981115"/>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F44036A0-9762-494E-863D-2FD55362B79E}"/>
              </a:ext>
            </a:extLst>
          </p:cNvPr>
          <p:cNvSpPr txBox="1"/>
          <p:nvPr/>
        </p:nvSpPr>
        <p:spPr>
          <a:xfrm>
            <a:off x="5413512" y="652169"/>
            <a:ext cx="6109252" cy="3046988"/>
          </a:xfrm>
          <a:prstGeom prst="rect">
            <a:avLst/>
          </a:prstGeom>
          <a:noFill/>
        </p:spPr>
        <p:txBody>
          <a:bodyPr wrap="square">
            <a:spAutoFit/>
          </a:bodyPr>
          <a:lstStyle/>
          <a:p>
            <a:pPr algn="l"/>
            <a:r>
              <a:rPr lang="en-US" sz="2400" b="1" dirty="0">
                <a:solidFill>
                  <a:srgbClr val="000000"/>
                </a:solidFill>
                <a:latin typeface="Helvetica Neue"/>
              </a:rPr>
              <a:t>Observation</a:t>
            </a:r>
          </a:p>
          <a:p>
            <a:pPr algn="l"/>
            <a:r>
              <a:rPr lang="en-US" sz="2400" dirty="0">
                <a:solidFill>
                  <a:srgbClr val="000000"/>
                </a:solidFill>
                <a:latin typeface="Helvetica Neue"/>
              </a:rPr>
              <a:t>Total of the first hand cars in the market is 4889 which is covered 82% in the market. </a:t>
            </a:r>
            <a:r>
              <a:rPr lang="en-US" sz="2400" b="1" dirty="0">
                <a:solidFill>
                  <a:srgbClr val="000000"/>
                </a:solidFill>
                <a:latin typeface="Helvetica Neue"/>
              </a:rPr>
              <a:t>Why?</a:t>
            </a:r>
          </a:p>
          <a:p>
            <a:pPr algn="l"/>
            <a:endParaRPr lang="en-US" sz="2400" dirty="0">
              <a:solidFill>
                <a:srgbClr val="000000"/>
              </a:solidFill>
              <a:latin typeface="Helvetica Neue"/>
            </a:endParaRPr>
          </a:p>
          <a:p>
            <a:pPr algn="l"/>
            <a:r>
              <a:rPr lang="en-US" b="1" dirty="0">
                <a:solidFill>
                  <a:srgbClr val="000000"/>
                </a:solidFill>
                <a:latin typeface="Helvetica Neue"/>
              </a:rPr>
              <a:t>Covid-19 pandemic </a:t>
            </a:r>
            <a:r>
              <a:rPr lang="en-US" dirty="0">
                <a:solidFill>
                  <a:srgbClr val="000000"/>
                </a:solidFill>
                <a:latin typeface="Helvetica Neue"/>
              </a:rPr>
              <a:t>has affected the economy badly.</a:t>
            </a:r>
          </a:p>
          <a:p>
            <a:pPr algn="l"/>
            <a:r>
              <a:rPr lang="en-US" b="1" dirty="0">
                <a:solidFill>
                  <a:srgbClr val="000000"/>
                </a:solidFill>
                <a:latin typeface="Helvetica Neue"/>
              </a:rPr>
              <a:t>unemployment and retrenchment</a:t>
            </a:r>
            <a:r>
              <a:rPr lang="en-US" dirty="0">
                <a:solidFill>
                  <a:srgbClr val="000000"/>
                </a:solidFill>
                <a:latin typeface="Helvetica Neue"/>
              </a:rPr>
              <a:t>,</a:t>
            </a:r>
          </a:p>
          <a:p>
            <a:pPr marL="285750" indent="-285750" algn="l">
              <a:buFont typeface="Arial" panose="020B0604020202020204" pitchFamily="34" charset="0"/>
              <a:buChar char="•"/>
            </a:pPr>
            <a:r>
              <a:rPr lang="en-US" dirty="0">
                <a:solidFill>
                  <a:srgbClr val="000000"/>
                </a:solidFill>
                <a:latin typeface="Helvetica Neue"/>
              </a:rPr>
              <a:t>not affordable to continuing paying the installment will consider to sell the car.</a:t>
            </a:r>
          </a:p>
        </p:txBody>
      </p:sp>
      <p:pic>
        <p:nvPicPr>
          <p:cNvPr id="8196" name="Picture 4">
            <a:extLst>
              <a:ext uri="{FF2B5EF4-FFF2-40B4-BE49-F238E27FC236}">
                <a16:creationId xmlns:a16="http://schemas.microsoft.com/office/drawing/2014/main" id="{A0A529C7-1D3A-41E6-8B89-59F7B76322D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502" y="3633284"/>
            <a:ext cx="4450661" cy="3126985"/>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7DAC44BE-B26E-4AF5-9C84-A8558C26C72C}"/>
              </a:ext>
            </a:extLst>
          </p:cNvPr>
          <p:cNvSpPr txBox="1"/>
          <p:nvPr/>
        </p:nvSpPr>
        <p:spPr>
          <a:xfrm>
            <a:off x="5413512" y="3929200"/>
            <a:ext cx="6109252" cy="2246769"/>
          </a:xfrm>
          <a:prstGeom prst="rect">
            <a:avLst/>
          </a:prstGeom>
          <a:noFill/>
        </p:spPr>
        <p:txBody>
          <a:bodyPr wrap="square">
            <a:spAutoFit/>
          </a:bodyPr>
          <a:lstStyle/>
          <a:p>
            <a:pPr algn="l"/>
            <a:r>
              <a:rPr lang="en-US" sz="2000" b="1" dirty="0">
                <a:solidFill>
                  <a:srgbClr val="000000"/>
                </a:solidFill>
                <a:latin typeface="Helvetica Neue"/>
              </a:rPr>
              <a:t>Observation : </a:t>
            </a:r>
          </a:p>
          <a:p>
            <a:pPr algn="l"/>
            <a:endParaRPr lang="en-US" sz="2000" dirty="0">
              <a:solidFill>
                <a:srgbClr val="000000"/>
              </a:solidFill>
              <a:latin typeface="Helvetica Neue"/>
            </a:endParaRPr>
          </a:p>
          <a:p>
            <a:pPr algn="l"/>
            <a:r>
              <a:rPr lang="en-US" sz="2000" dirty="0">
                <a:solidFill>
                  <a:srgbClr val="000000"/>
                </a:solidFill>
                <a:latin typeface="Helvetica Neue"/>
              </a:rPr>
              <a:t>The average price drop gradually from first hand cars to second hand cars and so on.</a:t>
            </a:r>
          </a:p>
          <a:p>
            <a:pPr algn="l"/>
            <a:endParaRPr lang="en-US" sz="2000" dirty="0">
              <a:solidFill>
                <a:srgbClr val="000000"/>
              </a:solidFill>
              <a:latin typeface="Helvetica Neue"/>
            </a:endParaRPr>
          </a:p>
          <a:p>
            <a:pPr algn="l"/>
            <a:r>
              <a:rPr lang="en-US" sz="2000" dirty="0">
                <a:solidFill>
                  <a:srgbClr val="000000"/>
                </a:solidFill>
                <a:latin typeface="Helvetica Neue"/>
              </a:rPr>
              <a:t>Means that the more the cars transfer to different owner the more depreciated the value of the cars.</a:t>
            </a:r>
          </a:p>
        </p:txBody>
      </p:sp>
    </p:spTree>
    <p:extLst>
      <p:ext uri="{BB962C8B-B14F-4D97-AF65-F5344CB8AC3E}">
        <p14:creationId xmlns:p14="http://schemas.microsoft.com/office/powerpoint/2010/main" val="24312020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hidden="1">
            <a:extLst>
              <a:ext uri="{FF2B5EF4-FFF2-40B4-BE49-F238E27FC236}">
                <a16:creationId xmlns:a16="http://schemas.microsoft.com/office/drawing/2014/main" id="{7C70995F-D8C5-410A-AA8B-1EE172A29454}"/>
              </a:ext>
            </a:extLst>
          </p:cNvPr>
          <p:cNvSpPr>
            <a:spLocks noGrp="1"/>
          </p:cNvSpPr>
          <p:nvPr>
            <p:ph type="title" idx="4294967295"/>
          </p:nvPr>
        </p:nvSpPr>
        <p:spPr>
          <a:xfrm>
            <a:off x="0" y="365129"/>
            <a:ext cx="10515600" cy="1325563"/>
          </a:xfrm>
        </p:spPr>
        <p:txBody>
          <a:bodyPr/>
          <a:lstStyle/>
          <a:p>
            <a:r>
              <a:rPr lang="en-US" dirty="0"/>
              <a:t>Project analysis slide 10</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9"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5"/>
            <a:ext cx="11734800" cy="6647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br>
              <a:rPr lang="en-US" sz="2800" dirty="0">
                <a:solidFill>
                  <a:schemeClr val="tx1">
                    <a:lumMod val="75000"/>
                    <a:lumOff val="25000"/>
                  </a:schemeClr>
                </a:solidFill>
              </a:rPr>
            </a:br>
            <a:r>
              <a:rPr lang="en-US" sz="2000" dirty="0">
                <a:solidFill>
                  <a:schemeClr val="tx1">
                    <a:lumMod val="75000"/>
                    <a:lumOff val="25000"/>
                  </a:schemeClr>
                </a:solidFill>
              </a:rPr>
              <a:t> </a:t>
            </a: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2"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8E661487-98CA-4610-AA9E-800387BDA9D3}"/>
              </a:ext>
            </a:extLst>
          </p:cNvPr>
          <p:cNvSpPr txBox="1"/>
          <p:nvPr/>
        </p:nvSpPr>
        <p:spPr>
          <a:xfrm>
            <a:off x="4714876" y="230515"/>
            <a:ext cx="3162300" cy="584775"/>
          </a:xfrm>
          <a:prstGeom prst="rect">
            <a:avLst/>
          </a:prstGeom>
          <a:noFill/>
        </p:spPr>
        <p:txBody>
          <a:bodyPr wrap="square">
            <a:spAutoFit/>
          </a:bodyPr>
          <a:lstStyle/>
          <a:p>
            <a:pPr algn="l"/>
            <a:r>
              <a:rPr lang="en-SG" sz="3200" b="1" dirty="0">
                <a:solidFill>
                  <a:srgbClr val="000000"/>
                </a:solidFill>
                <a:latin typeface="Helvetica Neue"/>
              </a:rPr>
              <a:t>Fuel Type</a:t>
            </a:r>
          </a:p>
        </p:txBody>
      </p:sp>
      <p:sp>
        <p:nvSpPr>
          <p:cNvPr id="12" name="TextBox 11">
            <a:extLst>
              <a:ext uri="{FF2B5EF4-FFF2-40B4-BE49-F238E27FC236}">
                <a16:creationId xmlns:a16="http://schemas.microsoft.com/office/drawing/2014/main" id="{F9D0391B-5264-4691-8B37-A0BE9C5F0861}"/>
              </a:ext>
            </a:extLst>
          </p:cNvPr>
          <p:cNvSpPr txBox="1"/>
          <p:nvPr/>
        </p:nvSpPr>
        <p:spPr>
          <a:xfrm>
            <a:off x="5340626" y="750506"/>
            <a:ext cx="6546574" cy="923330"/>
          </a:xfrm>
          <a:prstGeom prst="rect">
            <a:avLst/>
          </a:prstGeom>
          <a:noFill/>
        </p:spPr>
        <p:txBody>
          <a:bodyPr wrap="square">
            <a:spAutoFit/>
          </a:bodyPr>
          <a:lstStyle/>
          <a:p>
            <a:pPr algn="l"/>
            <a:r>
              <a:rPr lang="en-US" b="1" dirty="0">
                <a:solidFill>
                  <a:srgbClr val="000000"/>
                </a:solidFill>
                <a:latin typeface="Helvetica Neue"/>
              </a:rPr>
              <a:t>A fuel is any material that can be made to react with other substances so that it releases energy as heat energy or to be used for work.</a:t>
            </a:r>
          </a:p>
        </p:txBody>
      </p:sp>
      <p:pic>
        <p:nvPicPr>
          <p:cNvPr id="11266" name="Picture 2">
            <a:extLst>
              <a:ext uri="{FF2B5EF4-FFF2-40B4-BE49-F238E27FC236}">
                <a16:creationId xmlns:a16="http://schemas.microsoft.com/office/drawing/2014/main" id="{7C1DAB4B-AE43-4AA6-A798-5DDCDFB0B6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926" y="750509"/>
            <a:ext cx="4991100" cy="446919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 name="Diagram 2">
            <a:extLst>
              <a:ext uri="{FF2B5EF4-FFF2-40B4-BE49-F238E27FC236}">
                <a16:creationId xmlns:a16="http://schemas.microsoft.com/office/drawing/2014/main" id="{6C7308F0-98D6-4634-8E81-56C82EAAB369}"/>
              </a:ext>
            </a:extLst>
          </p:cNvPr>
          <p:cNvGraphicFramePr/>
          <p:nvPr>
            <p:extLst>
              <p:ext uri="{D42A27DB-BD31-4B8C-83A1-F6EECF244321}">
                <p14:modId xmlns:p14="http://schemas.microsoft.com/office/powerpoint/2010/main" val="4183663700"/>
              </p:ext>
            </p:extLst>
          </p:nvPr>
        </p:nvGraphicFramePr>
        <p:xfrm>
          <a:off x="5653502" y="1439337"/>
          <a:ext cx="5239026" cy="541866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5" name="TextBox 14">
            <a:extLst>
              <a:ext uri="{FF2B5EF4-FFF2-40B4-BE49-F238E27FC236}">
                <a16:creationId xmlns:a16="http://schemas.microsoft.com/office/drawing/2014/main" id="{D90983EA-29B4-4C47-A525-CE0DD41378AC}"/>
              </a:ext>
            </a:extLst>
          </p:cNvPr>
          <p:cNvSpPr txBox="1"/>
          <p:nvPr/>
        </p:nvSpPr>
        <p:spPr>
          <a:xfrm>
            <a:off x="36653" y="5334925"/>
            <a:ext cx="5789957" cy="1200329"/>
          </a:xfrm>
          <a:prstGeom prst="rect">
            <a:avLst/>
          </a:prstGeom>
          <a:noFill/>
        </p:spPr>
        <p:txBody>
          <a:bodyPr wrap="square">
            <a:spAutoFit/>
          </a:bodyPr>
          <a:lstStyle/>
          <a:p>
            <a:r>
              <a:rPr lang="en-US" b="1" i="1" dirty="0">
                <a:solidFill>
                  <a:srgbClr val="000000"/>
                </a:solidFill>
                <a:latin typeface="Helvetica Neue"/>
              </a:rPr>
              <a:t>Petrol now costs Rs 83.71 in Delhi and Rs 90.34 in Mumbai while diesel is available for Rs 73.87 in Delhi and Rs 80.51 in Mumbai. (Google search on 16 Dec 2020, 7:20pm)</a:t>
            </a:r>
            <a:endParaRPr lang="en-SG" dirty="0"/>
          </a:p>
        </p:txBody>
      </p:sp>
    </p:spTree>
    <p:extLst>
      <p:ext uri="{BB962C8B-B14F-4D97-AF65-F5344CB8AC3E}">
        <p14:creationId xmlns:p14="http://schemas.microsoft.com/office/powerpoint/2010/main" val="14710909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hidden="1">
            <a:extLst>
              <a:ext uri="{FF2B5EF4-FFF2-40B4-BE49-F238E27FC236}">
                <a16:creationId xmlns:a16="http://schemas.microsoft.com/office/drawing/2014/main" id="{A588A72A-976E-478A-9DD3-765AB3ED4CD0}"/>
              </a:ext>
            </a:extLst>
          </p:cNvPr>
          <p:cNvSpPr>
            <a:spLocks noGrp="1"/>
          </p:cNvSpPr>
          <p:nvPr>
            <p:ph type="title" idx="4294967295"/>
          </p:nvPr>
        </p:nvSpPr>
        <p:spPr>
          <a:xfrm>
            <a:off x="0" y="365129"/>
            <a:ext cx="10515600" cy="1325563"/>
          </a:xfrm>
        </p:spPr>
        <p:txBody>
          <a:bodyPr/>
          <a:lstStyle/>
          <a:p>
            <a:r>
              <a:rPr lang="en-US" dirty="0"/>
              <a:t>Project analysis slide 8</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9353011" y="522898"/>
            <a:ext cx="2917371"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4"/>
            <a:ext cx="11734800" cy="6647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err="1">
                <a:solidFill>
                  <a:schemeClr val="tx1">
                    <a:lumMod val="75000"/>
                    <a:lumOff val="25000"/>
                  </a:schemeClr>
                </a:solidFill>
              </a:rPr>
              <a:t>Power,Engine,Seats</a:t>
            </a:r>
            <a:r>
              <a:rPr lang="en-US" sz="2800" b="1" dirty="0">
                <a:solidFill>
                  <a:schemeClr val="tx1">
                    <a:lumMod val="75000"/>
                    <a:lumOff val="25000"/>
                  </a:schemeClr>
                </a:solidFill>
              </a:rPr>
              <a:t> and Mileage vs Price</a:t>
            </a:r>
            <a:br>
              <a:rPr lang="en-US" sz="2800" dirty="0">
                <a:solidFill>
                  <a:schemeClr val="tx1">
                    <a:lumMod val="75000"/>
                    <a:lumOff val="25000"/>
                  </a:schemeClr>
                </a:solidFill>
              </a:rPr>
            </a:br>
            <a:r>
              <a:rPr lang="en-US" sz="2000" dirty="0">
                <a:solidFill>
                  <a:schemeClr val="tx1">
                    <a:lumMod val="75000"/>
                    <a:lumOff val="25000"/>
                  </a:schemeClr>
                </a:solidFill>
              </a:rPr>
              <a:t> </a:t>
            </a: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2" y="522898"/>
            <a:ext cx="3122023"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pic>
        <p:nvPicPr>
          <p:cNvPr id="21" name="Picture 2" descr="Cartoon Illustration of a Car with his Parts Stock Vector - 14125380">
            <a:extLst>
              <a:ext uri="{FF2B5EF4-FFF2-40B4-BE49-F238E27FC236}">
                <a16:creationId xmlns:a16="http://schemas.microsoft.com/office/drawing/2014/main" id="{0788F6EE-F15B-4B01-A4A2-D3661A4318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26450" y="1200564"/>
            <a:ext cx="5038268" cy="2744468"/>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a:extLst>
              <a:ext uri="{FF2B5EF4-FFF2-40B4-BE49-F238E27FC236}">
                <a16:creationId xmlns:a16="http://schemas.microsoft.com/office/drawing/2014/main" id="{7D670C10-7EBA-446D-A96F-ABED8A3C359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9951" y="3616211"/>
            <a:ext cx="9678897" cy="3241789"/>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4E26F5A3-6CB0-4023-9A64-2B37320C3F7A}"/>
              </a:ext>
            </a:extLst>
          </p:cNvPr>
          <p:cNvSpPr txBox="1"/>
          <p:nvPr/>
        </p:nvSpPr>
        <p:spPr>
          <a:xfrm>
            <a:off x="2589711" y="1663728"/>
            <a:ext cx="2034540" cy="369332"/>
          </a:xfrm>
          <a:prstGeom prst="rect">
            <a:avLst/>
          </a:prstGeom>
          <a:noFill/>
        </p:spPr>
        <p:txBody>
          <a:bodyPr wrap="square">
            <a:spAutoFit/>
          </a:bodyPr>
          <a:lstStyle/>
          <a:p>
            <a:pPr algn="l"/>
            <a:r>
              <a:rPr lang="en-SG" b="1" dirty="0">
                <a:solidFill>
                  <a:srgbClr val="000000"/>
                </a:solidFill>
                <a:highlight>
                  <a:srgbClr val="00FF00"/>
                </a:highlight>
                <a:latin typeface="Helvetica Neue"/>
              </a:rPr>
              <a:t>Power ,Engine</a:t>
            </a:r>
          </a:p>
        </p:txBody>
      </p:sp>
      <p:sp>
        <p:nvSpPr>
          <p:cNvPr id="30" name="TextBox 29">
            <a:extLst>
              <a:ext uri="{FF2B5EF4-FFF2-40B4-BE49-F238E27FC236}">
                <a16:creationId xmlns:a16="http://schemas.microsoft.com/office/drawing/2014/main" id="{EF22DD94-6A36-4939-A0CE-635798D030B2}"/>
              </a:ext>
            </a:extLst>
          </p:cNvPr>
          <p:cNvSpPr txBox="1"/>
          <p:nvPr/>
        </p:nvSpPr>
        <p:spPr>
          <a:xfrm>
            <a:off x="6409209" y="1141224"/>
            <a:ext cx="911134" cy="369332"/>
          </a:xfrm>
          <a:prstGeom prst="rect">
            <a:avLst/>
          </a:prstGeom>
          <a:noFill/>
        </p:spPr>
        <p:txBody>
          <a:bodyPr wrap="square">
            <a:spAutoFit/>
          </a:bodyPr>
          <a:lstStyle/>
          <a:p>
            <a:pPr algn="l"/>
            <a:r>
              <a:rPr lang="en-SG" b="1" dirty="0">
                <a:solidFill>
                  <a:srgbClr val="000000"/>
                </a:solidFill>
                <a:highlight>
                  <a:srgbClr val="00FF00"/>
                </a:highlight>
                <a:latin typeface="Helvetica Neue"/>
              </a:rPr>
              <a:t>Seats</a:t>
            </a:r>
          </a:p>
        </p:txBody>
      </p:sp>
      <p:pic>
        <p:nvPicPr>
          <p:cNvPr id="31" name="Picture 4">
            <a:extLst>
              <a:ext uri="{FF2B5EF4-FFF2-40B4-BE49-F238E27FC236}">
                <a16:creationId xmlns:a16="http://schemas.microsoft.com/office/drawing/2014/main" id="{1A88BE53-6B90-4CDA-851E-D0E412C3052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531012" y="728864"/>
            <a:ext cx="948480" cy="951803"/>
          </a:xfrm>
          <a:prstGeom prst="rect">
            <a:avLst/>
          </a:prstGeom>
          <a:noFill/>
          <a:extLst>
            <a:ext uri="{909E8E84-426E-40DD-AFC4-6F175D3DCCD1}">
              <a14:hiddenFill xmlns:a14="http://schemas.microsoft.com/office/drawing/2010/main">
                <a:solidFill>
                  <a:srgbClr val="FFFFFF"/>
                </a:solidFill>
              </a14:hiddenFill>
            </a:ext>
          </a:extLst>
        </p:spPr>
      </p:pic>
      <p:sp>
        <p:nvSpPr>
          <p:cNvPr id="34" name="TextBox 33">
            <a:extLst>
              <a:ext uri="{FF2B5EF4-FFF2-40B4-BE49-F238E27FC236}">
                <a16:creationId xmlns:a16="http://schemas.microsoft.com/office/drawing/2014/main" id="{9E92F98E-6CD6-40FA-A7ED-896510FC2527}"/>
              </a:ext>
            </a:extLst>
          </p:cNvPr>
          <p:cNvSpPr txBox="1"/>
          <p:nvPr/>
        </p:nvSpPr>
        <p:spPr>
          <a:xfrm>
            <a:off x="10396364" y="1964605"/>
            <a:ext cx="1551214" cy="3970318"/>
          </a:xfrm>
          <a:prstGeom prst="rect">
            <a:avLst/>
          </a:prstGeom>
          <a:noFill/>
        </p:spPr>
        <p:txBody>
          <a:bodyPr wrap="square">
            <a:spAutoFit/>
          </a:bodyPr>
          <a:lstStyle/>
          <a:p>
            <a:pPr algn="l"/>
            <a:r>
              <a:rPr lang="en-US" dirty="0">
                <a:solidFill>
                  <a:srgbClr val="000000"/>
                </a:solidFill>
                <a:latin typeface="Helvetica Neue"/>
              </a:rPr>
              <a:t>Obviously the </a:t>
            </a:r>
            <a:r>
              <a:rPr lang="en-US" b="1" dirty="0">
                <a:solidFill>
                  <a:srgbClr val="000000"/>
                </a:solidFill>
                <a:latin typeface="Helvetica Neue"/>
              </a:rPr>
              <a:t>relationship</a:t>
            </a:r>
            <a:r>
              <a:rPr lang="en-US" dirty="0">
                <a:solidFill>
                  <a:srgbClr val="000000"/>
                </a:solidFill>
                <a:latin typeface="Helvetica Neue"/>
              </a:rPr>
              <a:t> of the Mileage and Price are </a:t>
            </a:r>
            <a:r>
              <a:rPr lang="en-US" b="1" dirty="0">
                <a:solidFill>
                  <a:srgbClr val="000000"/>
                </a:solidFill>
                <a:latin typeface="Helvetica Neue"/>
              </a:rPr>
              <a:t>negatively</a:t>
            </a:r>
            <a:r>
              <a:rPr lang="en-US" dirty="0">
                <a:solidFill>
                  <a:srgbClr val="000000"/>
                </a:solidFill>
                <a:latin typeface="Helvetica Neue"/>
              </a:rPr>
              <a:t> related. The Mileage for the cars are compound around 10 kmpl to 20 kmpl</a:t>
            </a:r>
            <a:endParaRPr lang="en-SG" b="1" dirty="0">
              <a:solidFill>
                <a:srgbClr val="000000"/>
              </a:solidFill>
              <a:latin typeface="Helvetica Neue"/>
            </a:endParaRPr>
          </a:p>
        </p:txBody>
      </p:sp>
      <p:sp>
        <p:nvSpPr>
          <p:cNvPr id="35" name="TextBox 34">
            <a:extLst>
              <a:ext uri="{FF2B5EF4-FFF2-40B4-BE49-F238E27FC236}">
                <a16:creationId xmlns:a16="http://schemas.microsoft.com/office/drawing/2014/main" id="{D84D98C6-BC1D-490C-89A0-DF77B1D04644}"/>
              </a:ext>
            </a:extLst>
          </p:cNvPr>
          <p:cNvSpPr txBox="1"/>
          <p:nvPr/>
        </p:nvSpPr>
        <p:spPr>
          <a:xfrm>
            <a:off x="679949" y="1276588"/>
            <a:ext cx="4255226" cy="369332"/>
          </a:xfrm>
          <a:prstGeom prst="rect">
            <a:avLst/>
          </a:prstGeom>
          <a:noFill/>
        </p:spPr>
        <p:txBody>
          <a:bodyPr wrap="square">
            <a:spAutoFit/>
          </a:bodyPr>
          <a:lstStyle/>
          <a:p>
            <a:pPr algn="l"/>
            <a:r>
              <a:rPr lang="en-US" b="1" dirty="0">
                <a:solidFill>
                  <a:srgbClr val="000000"/>
                </a:solidFill>
                <a:highlight>
                  <a:srgbClr val="00FFFF"/>
                </a:highlight>
                <a:latin typeface="Helvetica Neue"/>
              </a:rPr>
              <a:t>Power</a:t>
            </a:r>
            <a:r>
              <a:rPr lang="en-US" b="1" dirty="0">
                <a:solidFill>
                  <a:srgbClr val="000000"/>
                </a:solidFill>
                <a:latin typeface="Helvetica Neue"/>
              </a:rPr>
              <a:t> is about the speed of the cars</a:t>
            </a:r>
          </a:p>
        </p:txBody>
      </p:sp>
      <p:sp>
        <p:nvSpPr>
          <p:cNvPr id="37" name="TextBox 36">
            <a:extLst>
              <a:ext uri="{FF2B5EF4-FFF2-40B4-BE49-F238E27FC236}">
                <a16:creationId xmlns:a16="http://schemas.microsoft.com/office/drawing/2014/main" id="{D20A5D6E-8868-4855-A1A5-EE33090F2FF6}"/>
              </a:ext>
            </a:extLst>
          </p:cNvPr>
          <p:cNvSpPr txBox="1"/>
          <p:nvPr/>
        </p:nvSpPr>
        <p:spPr>
          <a:xfrm>
            <a:off x="679949" y="728863"/>
            <a:ext cx="6146074" cy="646331"/>
          </a:xfrm>
          <a:prstGeom prst="rect">
            <a:avLst/>
          </a:prstGeom>
          <a:noFill/>
        </p:spPr>
        <p:txBody>
          <a:bodyPr wrap="square">
            <a:spAutoFit/>
          </a:bodyPr>
          <a:lstStyle/>
          <a:p>
            <a:pPr algn="l"/>
            <a:r>
              <a:rPr lang="en-US" b="1" dirty="0">
                <a:solidFill>
                  <a:srgbClr val="000000"/>
                </a:solidFill>
                <a:highlight>
                  <a:srgbClr val="00FFFF"/>
                </a:highlight>
                <a:latin typeface="Helvetica Neue"/>
              </a:rPr>
              <a:t>Engine</a:t>
            </a:r>
            <a:r>
              <a:rPr lang="en-US" b="1" dirty="0">
                <a:solidFill>
                  <a:srgbClr val="000000"/>
                </a:solidFill>
                <a:latin typeface="Helvetica Neue"/>
              </a:rPr>
              <a:t> is the heart of the car, convert heat from burning gas and move the vehicle.</a:t>
            </a:r>
          </a:p>
        </p:txBody>
      </p:sp>
      <p:sp>
        <p:nvSpPr>
          <p:cNvPr id="39" name="TextBox 38">
            <a:extLst>
              <a:ext uri="{FF2B5EF4-FFF2-40B4-BE49-F238E27FC236}">
                <a16:creationId xmlns:a16="http://schemas.microsoft.com/office/drawing/2014/main" id="{0863BF5A-0E21-4A04-9158-93C073AF75BF}"/>
              </a:ext>
            </a:extLst>
          </p:cNvPr>
          <p:cNvSpPr txBox="1"/>
          <p:nvPr/>
        </p:nvSpPr>
        <p:spPr>
          <a:xfrm>
            <a:off x="93007" y="1949343"/>
            <a:ext cx="2932407" cy="1754326"/>
          </a:xfrm>
          <a:prstGeom prst="rect">
            <a:avLst/>
          </a:prstGeom>
          <a:noFill/>
        </p:spPr>
        <p:txBody>
          <a:bodyPr wrap="square">
            <a:spAutoFit/>
          </a:bodyPr>
          <a:lstStyle/>
          <a:p>
            <a:pPr algn="l"/>
            <a:r>
              <a:rPr lang="en-US" dirty="0">
                <a:solidFill>
                  <a:srgbClr val="000000"/>
                </a:solidFill>
                <a:latin typeface="Helvetica Neue"/>
              </a:rPr>
              <a:t>The power and engine are </a:t>
            </a:r>
            <a:r>
              <a:rPr lang="en-US" b="1" dirty="0">
                <a:solidFill>
                  <a:srgbClr val="000000"/>
                </a:solidFill>
                <a:latin typeface="Helvetica Neue"/>
              </a:rPr>
              <a:t>positive related to price</a:t>
            </a:r>
            <a:r>
              <a:rPr lang="en-US" dirty="0">
                <a:solidFill>
                  <a:srgbClr val="000000"/>
                </a:solidFill>
                <a:latin typeface="Helvetica Neue"/>
              </a:rPr>
              <a:t>.</a:t>
            </a:r>
          </a:p>
          <a:p>
            <a:pPr algn="l"/>
            <a:r>
              <a:rPr lang="en-US" dirty="0">
                <a:solidFill>
                  <a:srgbClr val="000000"/>
                </a:solidFill>
                <a:latin typeface="Helvetica Neue"/>
              </a:rPr>
              <a:t>The more better the performances of the power and engine, the better of the price.</a:t>
            </a:r>
          </a:p>
        </p:txBody>
      </p:sp>
      <p:sp>
        <p:nvSpPr>
          <p:cNvPr id="47" name="TextBox 46">
            <a:extLst>
              <a:ext uri="{FF2B5EF4-FFF2-40B4-BE49-F238E27FC236}">
                <a16:creationId xmlns:a16="http://schemas.microsoft.com/office/drawing/2014/main" id="{6C65ED5D-2877-4E48-82D1-425BD289B1BC}"/>
              </a:ext>
            </a:extLst>
          </p:cNvPr>
          <p:cNvSpPr txBox="1"/>
          <p:nvPr/>
        </p:nvSpPr>
        <p:spPr>
          <a:xfrm>
            <a:off x="7159928" y="907257"/>
            <a:ext cx="2780791" cy="1754326"/>
          </a:xfrm>
          <a:prstGeom prst="rect">
            <a:avLst/>
          </a:prstGeom>
          <a:noFill/>
        </p:spPr>
        <p:txBody>
          <a:bodyPr wrap="square">
            <a:spAutoFit/>
          </a:bodyPr>
          <a:lstStyle/>
          <a:p>
            <a:r>
              <a:rPr lang="en-US" dirty="0">
                <a:solidFill>
                  <a:srgbClr val="000000"/>
                </a:solidFill>
                <a:latin typeface="Helvetica Neue"/>
              </a:rPr>
              <a:t>The </a:t>
            </a:r>
            <a:r>
              <a:rPr lang="en-US" b="1" dirty="0">
                <a:solidFill>
                  <a:srgbClr val="000000"/>
                </a:solidFill>
                <a:latin typeface="Helvetica Neue"/>
              </a:rPr>
              <a:t>relationship</a:t>
            </a:r>
            <a:r>
              <a:rPr lang="en-US" dirty="0">
                <a:solidFill>
                  <a:srgbClr val="000000"/>
                </a:solidFill>
                <a:latin typeface="Helvetica Neue"/>
              </a:rPr>
              <a:t> between seats and price are </a:t>
            </a:r>
            <a:r>
              <a:rPr lang="en-US" b="1" dirty="0">
                <a:solidFill>
                  <a:srgbClr val="000000"/>
                </a:solidFill>
                <a:latin typeface="Helvetica Neue"/>
              </a:rPr>
              <a:t>not strong </a:t>
            </a:r>
            <a:r>
              <a:rPr lang="en-US" dirty="0">
                <a:solidFill>
                  <a:srgbClr val="000000"/>
                </a:solidFill>
                <a:latin typeface="Helvetica Neue"/>
              </a:rPr>
              <a:t>, but can see the more seats of the cars the price slightly higher.</a:t>
            </a:r>
            <a:endParaRPr lang="en-SG" dirty="0"/>
          </a:p>
        </p:txBody>
      </p:sp>
      <p:sp>
        <p:nvSpPr>
          <p:cNvPr id="48" name="TextBox 47">
            <a:extLst>
              <a:ext uri="{FF2B5EF4-FFF2-40B4-BE49-F238E27FC236}">
                <a16:creationId xmlns:a16="http://schemas.microsoft.com/office/drawing/2014/main" id="{C17D8E45-0AC9-47E9-A15E-44BC0027F5E6}"/>
              </a:ext>
            </a:extLst>
          </p:cNvPr>
          <p:cNvSpPr txBox="1"/>
          <p:nvPr/>
        </p:nvSpPr>
        <p:spPr>
          <a:xfrm>
            <a:off x="10517834" y="1680663"/>
            <a:ext cx="1220483" cy="369332"/>
          </a:xfrm>
          <a:prstGeom prst="rect">
            <a:avLst/>
          </a:prstGeom>
          <a:noFill/>
        </p:spPr>
        <p:txBody>
          <a:bodyPr wrap="square">
            <a:spAutoFit/>
          </a:bodyPr>
          <a:lstStyle/>
          <a:p>
            <a:pPr algn="l"/>
            <a:r>
              <a:rPr lang="en-SG" b="1" dirty="0">
                <a:solidFill>
                  <a:srgbClr val="000000"/>
                </a:solidFill>
                <a:highlight>
                  <a:srgbClr val="00FF00"/>
                </a:highlight>
                <a:latin typeface="Helvetica Neue"/>
              </a:rPr>
              <a:t>Mileage</a:t>
            </a:r>
          </a:p>
        </p:txBody>
      </p:sp>
      <p:cxnSp>
        <p:nvCxnSpPr>
          <p:cNvPr id="23" name="Straight Arrow Connector 22">
            <a:extLst>
              <a:ext uri="{FF2B5EF4-FFF2-40B4-BE49-F238E27FC236}">
                <a16:creationId xmlns:a16="http://schemas.microsoft.com/office/drawing/2014/main" id="{7821229F-78E6-4611-AB27-E5C750B44D36}"/>
              </a:ext>
            </a:extLst>
          </p:cNvPr>
          <p:cNvCxnSpPr>
            <a:endCxn id="48" idx="1"/>
          </p:cNvCxnSpPr>
          <p:nvPr/>
        </p:nvCxnSpPr>
        <p:spPr>
          <a:xfrm flipV="1">
            <a:off x="9194464" y="1865329"/>
            <a:ext cx="1323368" cy="247616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49" name="Straight Arrow Connector 48">
            <a:extLst>
              <a:ext uri="{FF2B5EF4-FFF2-40B4-BE49-F238E27FC236}">
                <a16:creationId xmlns:a16="http://schemas.microsoft.com/office/drawing/2014/main" id="{1C96AC59-3111-4D1A-836D-971970D7A9DB}"/>
              </a:ext>
            </a:extLst>
          </p:cNvPr>
          <p:cNvCxnSpPr>
            <a:cxnSpLocks/>
          </p:cNvCxnSpPr>
          <p:nvPr/>
        </p:nvCxnSpPr>
        <p:spPr>
          <a:xfrm flipV="1">
            <a:off x="6800850" y="1581150"/>
            <a:ext cx="0" cy="274320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51" name="Straight Arrow Connector 50">
            <a:extLst>
              <a:ext uri="{FF2B5EF4-FFF2-40B4-BE49-F238E27FC236}">
                <a16:creationId xmlns:a16="http://schemas.microsoft.com/office/drawing/2014/main" id="{4884EA04-58F6-46C4-926F-A3BCEB30D484}"/>
              </a:ext>
            </a:extLst>
          </p:cNvPr>
          <p:cNvCxnSpPr>
            <a:cxnSpLocks/>
          </p:cNvCxnSpPr>
          <p:nvPr/>
        </p:nvCxnSpPr>
        <p:spPr>
          <a:xfrm flipH="1" flipV="1">
            <a:off x="3888831" y="2116404"/>
            <a:ext cx="874816" cy="2273676"/>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53" name="Straight Arrow Connector 52">
            <a:extLst>
              <a:ext uri="{FF2B5EF4-FFF2-40B4-BE49-F238E27FC236}">
                <a16:creationId xmlns:a16="http://schemas.microsoft.com/office/drawing/2014/main" id="{59BB4A42-D18C-4F01-850D-5C024D93B2C8}"/>
              </a:ext>
            </a:extLst>
          </p:cNvPr>
          <p:cNvCxnSpPr>
            <a:cxnSpLocks/>
          </p:cNvCxnSpPr>
          <p:nvPr/>
        </p:nvCxnSpPr>
        <p:spPr>
          <a:xfrm flipV="1">
            <a:off x="2354744" y="2116404"/>
            <a:ext cx="1077925" cy="2121876"/>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7273641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0F6CD3B-8422-4FE0-A251-48296B6EC365}"/>
              </a:ext>
            </a:extLst>
          </p:cNvPr>
          <p:cNvSpPr txBox="1"/>
          <p:nvPr/>
        </p:nvSpPr>
        <p:spPr>
          <a:xfrm>
            <a:off x="2320532" y="229963"/>
            <a:ext cx="8303419" cy="830997"/>
          </a:xfrm>
          <a:prstGeom prst="rect">
            <a:avLst/>
          </a:prstGeom>
          <a:noFill/>
        </p:spPr>
        <p:txBody>
          <a:bodyPr wrap="square">
            <a:spAutoFit/>
          </a:bodyPr>
          <a:lstStyle/>
          <a:p>
            <a:pPr algn="ctr"/>
            <a:r>
              <a:rPr lang="en-US" sz="4800" b="1" i="1" dirty="0">
                <a:cs typeface="Segoe UI" panose="020B0502040204020203" pitchFamily="34" charset="0"/>
              </a:rPr>
              <a:t>Machine Learning</a:t>
            </a:r>
            <a:endParaRPr lang="en-US" b="1" i="1" dirty="0">
              <a:cs typeface="Segoe UI" panose="020B0502040204020203" pitchFamily="34" charset="0"/>
            </a:endParaRPr>
          </a:p>
        </p:txBody>
      </p:sp>
      <p:pic>
        <p:nvPicPr>
          <p:cNvPr id="10" name="Picture 9">
            <a:extLst>
              <a:ext uri="{FF2B5EF4-FFF2-40B4-BE49-F238E27FC236}">
                <a16:creationId xmlns:a16="http://schemas.microsoft.com/office/drawing/2014/main" id="{3D6EAEBC-AAB3-405C-A5C7-1406F788202F}"/>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2504661" y="2160110"/>
            <a:ext cx="7739270" cy="3896139"/>
          </a:xfrm>
          <a:prstGeom prst="rect">
            <a:avLst/>
          </a:prstGeom>
        </p:spPr>
      </p:pic>
    </p:spTree>
    <p:extLst>
      <p:ext uri="{BB962C8B-B14F-4D97-AF65-F5344CB8AC3E}">
        <p14:creationId xmlns:p14="http://schemas.microsoft.com/office/powerpoint/2010/main" val="17881098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26CB17-1EC0-4B93-9211-63A54C1D993E}"/>
              </a:ext>
            </a:extLst>
          </p:cNvPr>
          <p:cNvSpPr>
            <a:spLocks noGrp="1"/>
          </p:cNvSpPr>
          <p:nvPr>
            <p:ph type="title"/>
          </p:nvPr>
        </p:nvSpPr>
        <p:spPr>
          <a:xfrm>
            <a:off x="871575" y="278632"/>
            <a:ext cx="10515600" cy="642040"/>
          </a:xfrm>
        </p:spPr>
        <p:txBody>
          <a:bodyPr>
            <a:normAutofit fontScale="90000"/>
          </a:bodyPr>
          <a:lstStyle/>
          <a:p>
            <a:pPr algn="ctr"/>
            <a:r>
              <a:rPr lang="en-SG" b="1" i="1" dirty="0"/>
              <a:t> Comparison </a:t>
            </a:r>
            <a:br>
              <a:rPr lang="en-SG" dirty="0"/>
            </a:br>
            <a:endParaRPr lang="en-SG" dirty="0"/>
          </a:p>
        </p:txBody>
      </p:sp>
      <p:graphicFrame>
        <p:nvGraphicFramePr>
          <p:cNvPr id="6" name="Table 6">
            <a:extLst>
              <a:ext uri="{FF2B5EF4-FFF2-40B4-BE49-F238E27FC236}">
                <a16:creationId xmlns:a16="http://schemas.microsoft.com/office/drawing/2014/main" id="{F2DF9DE3-057C-4CEC-A09B-384E79BAB1CC}"/>
              </a:ext>
            </a:extLst>
          </p:cNvPr>
          <p:cNvGraphicFramePr>
            <a:graphicFrameLocks noGrp="1"/>
          </p:cNvGraphicFramePr>
          <p:nvPr>
            <p:extLst>
              <p:ext uri="{D42A27DB-BD31-4B8C-83A1-F6EECF244321}">
                <p14:modId xmlns:p14="http://schemas.microsoft.com/office/powerpoint/2010/main" val="3281201466"/>
              </p:ext>
            </p:extLst>
          </p:nvPr>
        </p:nvGraphicFramePr>
        <p:xfrm>
          <a:off x="267431" y="728874"/>
          <a:ext cx="6891130" cy="5644546"/>
        </p:xfrm>
        <a:graphic>
          <a:graphicData uri="http://schemas.openxmlformats.org/drawingml/2006/table">
            <a:tbl>
              <a:tblPr firstRow="1" bandRow="1">
                <a:tableStyleId>{5C22544A-7EE6-4342-B048-85BDC9FD1C3A}</a:tableStyleId>
              </a:tblPr>
              <a:tblGrid>
                <a:gridCol w="4965700">
                  <a:extLst>
                    <a:ext uri="{9D8B030D-6E8A-4147-A177-3AD203B41FA5}">
                      <a16:colId xmlns:a16="http://schemas.microsoft.com/office/drawing/2014/main" val="2342878831"/>
                    </a:ext>
                  </a:extLst>
                </a:gridCol>
                <a:gridCol w="1925430">
                  <a:extLst>
                    <a:ext uri="{9D8B030D-6E8A-4147-A177-3AD203B41FA5}">
                      <a16:colId xmlns:a16="http://schemas.microsoft.com/office/drawing/2014/main" val="690877564"/>
                    </a:ext>
                  </a:extLst>
                </a:gridCol>
              </a:tblGrid>
              <a:tr h="413265">
                <a:tc>
                  <a:txBody>
                    <a:bodyPr/>
                    <a:lstStyle/>
                    <a:p>
                      <a:r>
                        <a:rPr lang="en-SG" sz="1800" dirty="0" err="1"/>
                        <a:t>Algorithmn</a:t>
                      </a:r>
                      <a:r>
                        <a:rPr lang="en-SG" sz="1800" dirty="0"/>
                        <a:t> </a:t>
                      </a:r>
                    </a:p>
                  </a:txBody>
                  <a:tcPr/>
                </a:tc>
                <a:tc>
                  <a:txBody>
                    <a:bodyPr/>
                    <a:lstStyle/>
                    <a:p>
                      <a:r>
                        <a:rPr lang="en-SG" sz="1800" dirty="0"/>
                        <a:t>Accuracy</a:t>
                      </a:r>
                    </a:p>
                  </a:txBody>
                  <a:tcPr/>
                </a:tc>
                <a:extLst>
                  <a:ext uri="{0D108BD9-81ED-4DB2-BD59-A6C34878D82A}">
                    <a16:rowId xmlns:a16="http://schemas.microsoft.com/office/drawing/2014/main" val="3692396727"/>
                  </a:ext>
                </a:extLst>
              </a:tr>
              <a:tr h="71330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800" b="1" i="0" kern="1200" dirty="0">
                          <a:solidFill>
                            <a:schemeClr val="dk1"/>
                          </a:solidFill>
                          <a:effectLst/>
                          <a:latin typeface="+mn-lt"/>
                          <a:ea typeface="+mn-ea"/>
                          <a:cs typeface="+mn-cs"/>
                        </a:rPr>
                        <a:t>Linear Regression</a:t>
                      </a:r>
                    </a:p>
                    <a:p>
                      <a:endParaRPr lang="en-SG" sz="1800" b="1" dirty="0"/>
                    </a:p>
                  </a:txBody>
                  <a:tcPr/>
                </a:tc>
                <a:tc>
                  <a:txBody>
                    <a:bodyPr/>
                    <a:lstStyle/>
                    <a:p>
                      <a:r>
                        <a:rPr lang="en-SG" sz="1800" b="1" dirty="0"/>
                        <a:t>0.56</a:t>
                      </a:r>
                    </a:p>
                  </a:txBody>
                  <a:tcPr/>
                </a:tc>
                <a:extLst>
                  <a:ext uri="{0D108BD9-81ED-4DB2-BD59-A6C34878D82A}">
                    <a16:rowId xmlns:a16="http://schemas.microsoft.com/office/drawing/2014/main" val="3757310776"/>
                  </a:ext>
                </a:extLst>
              </a:tr>
              <a:tr h="101900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i="0" kern="1200" dirty="0">
                          <a:solidFill>
                            <a:schemeClr val="dk1"/>
                          </a:solidFill>
                          <a:effectLst/>
                          <a:latin typeface="+mn-lt"/>
                          <a:ea typeface="+mn-ea"/>
                          <a:cs typeface="+mn-cs"/>
                        </a:rPr>
                        <a:t>Linear Regression with important features</a:t>
                      </a:r>
                    </a:p>
                    <a:p>
                      <a:endParaRPr lang="en-SG" sz="1800" b="1" dirty="0"/>
                    </a:p>
                  </a:txBody>
                  <a:tcPr/>
                </a:tc>
                <a:tc>
                  <a:txBody>
                    <a:bodyPr/>
                    <a:lstStyle/>
                    <a:p>
                      <a:r>
                        <a:rPr lang="en-SG" sz="1800" b="1" dirty="0"/>
                        <a:t>0.56</a:t>
                      </a:r>
                    </a:p>
                  </a:txBody>
                  <a:tcPr/>
                </a:tc>
                <a:extLst>
                  <a:ext uri="{0D108BD9-81ED-4DB2-BD59-A6C34878D82A}">
                    <a16:rowId xmlns:a16="http://schemas.microsoft.com/office/drawing/2014/main" val="3319045153"/>
                  </a:ext>
                </a:extLst>
              </a:tr>
              <a:tr h="71330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800" b="1" i="0" kern="1200" dirty="0" err="1">
                          <a:solidFill>
                            <a:schemeClr val="dk1"/>
                          </a:solidFill>
                          <a:effectLst/>
                          <a:latin typeface="+mn-lt"/>
                          <a:ea typeface="+mn-ea"/>
                          <a:cs typeface="+mn-cs"/>
                        </a:rPr>
                        <a:t>XGBoost</a:t>
                      </a:r>
                      <a:r>
                        <a:rPr lang="en-SG" sz="1800" b="1" i="0" kern="1200" dirty="0">
                          <a:solidFill>
                            <a:schemeClr val="dk1"/>
                          </a:solidFill>
                          <a:effectLst/>
                          <a:latin typeface="+mn-lt"/>
                          <a:ea typeface="+mn-ea"/>
                          <a:cs typeface="+mn-cs"/>
                        </a:rPr>
                        <a:t> regressor</a:t>
                      </a:r>
                    </a:p>
                    <a:p>
                      <a:endParaRPr lang="en-SG" sz="1800" b="1" dirty="0"/>
                    </a:p>
                  </a:txBody>
                  <a:tcPr/>
                </a:tc>
                <a:tc>
                  <a:txBody>
                    <a:bodyPr/>
                    <a:lstStyle/>
                    <a:p>
                      <a:r>
                        <a:rPr lang="en-SG" sz="1800" b="1" dirty="0"/>
                        <a:t>0.69</a:t>
                      </a:r>
                    </a:p>
                  </a:txBody>
                  <a:tcPr/>
                </a:tc>
                <a:extLst>
                  <a:ext uri="{0D108BD9-81ED-4DB2-BD59-A6C34878D82A}">
                    <a16:rowId xmlns:a16="http://schemas.microsoft.com/office/drawing/2014/main" val="4169770866"/>
                  </a:ext>
                </a:extLst>
              </a:tr>
              <a:tr h="71330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i="0" kern="1200" dirty="0">
                          <a:solidFill>
                            <a:schemeClr val="dk1"/>
                          </a:solidFill>
                          <a:effectLst/>
                          <a:latin typeface="+mn-lt"/>
                          <a:ea typeface="+mn-ea"/>
                          <a:cs typeface="+mn-cs"/>
                        </a:rPr>
                        <a:t>XG Boost with important features</a:t>
                      </a:r>
                    </a:p>
                    <a:p>
                      <a:endParaRPr lang="en-SG" sz="1800" b="1" dirty="0"/>
                    </a:p>
                  </a:txBody>
                  <a:tcPr/>
                </a:tc>
                <a:tc>
                  <a:txBody>
                    <a:bodyPr/>
                    <a:lstStyle/>
                    <a:p>
                      <a:r>
                        <a:rPr lang="en-SG" sz="1800" b="1" dirty="0"/>
                        <a:t>0.68</a:t>
                      </a:r>
                    </a:p>
                  </a:txBody>
                  <a:tcPr/>
                </a:tc>
                <a:extLst>
                  <a:ext uri="{0D108BD9-81ED-4DB2-BD59-A6C34878D82A}">
                    <a16:rowId xmlns:a16="http://schemas.microsoft.com/office/drawing/2014/main" val="228440095"/>
                  </a:ext>
                </a:extLst>
              </a:tr>
              <a:tr h="413265">
                <a:tc>
                  <a:txBody>
                    <a:bodyPr/>
                    <a:lstStyle/>
                    <a:p>
                      <a:r>
                        <a:rPr lang="en-SG" sz="1800" b="1" dirty="0">
                          <a:highlight>
                            <a:srgbClr val="00FF00"/>
                          </a:highlight>
                        </a:rPr>
                        <a:t>Random Forest Regressor</a:t>
                      </a:r>
                    </a:p>
                  </a:txBody>
                  <a:tcPr/>
                </a:tc>
                <a:tc>
                  <a:txBody>
                    <a:bodyPr/>
                    <a:lstStyle/>
                    <a:p>
                      <a:r>
                        <a:rPr lang="en-SG" sz="1800" b="1" dirty="0">
                          <a:highlight>
                            <a:srgbClr val="00FF00"/>
                          </a:highlight>
                        </a:rPr>
                        <a:t>0.75</a:t>
                      </a:r>
                    </a:p>
                  </a:txBody>
                  <a:tcPr/>
                </a:tc>
                <a:extLst>
                  <a:ext uri="{0D108BD9-81ED-4DB2-BD59-A6C34878D82A}">
                    <a16:rowId xmlns:a16="http://schemas.microsoft.com/office/drawing/2014/main" val="2107397433"/>
                  </a:ext>
                </a:extLst>
              </a:tr>
              <a:tr h="101900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800" b="1" dirty="0"/>
                        <a:t>Random Forest Regressor</a:t>
                      </a:r>
                    </a:p>
                    <a:p>
                      <a:r>
                        <a:rPr lang="en-SG" sz="1800" b="1" dirty="0"/>
                        <a:t>(Tune with Hyperparameter and Grid search CV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800" b="1" dirty="0"/>
                        <a:t>0.75</a:t>
                      </a:r>
                    </a:p>
                    <a:p>
                      <a:endParaRPr lang="en-SG" sz="1800" b="1" dirty="0"/>
                    </a:p>
                  </a:txBody>
                  <a:tcPr/>
                </a:tc>
                <a:extLst>
                  <a:ext uri="{0D108BD9-81ED-4DB2-BD59-A6C34878D82A}">
                    <a16:rowId xmlns:a16="http://schemas.microsoft.com/office/drawing/2014/main" val="2671581689"/>
                  </a:ext>
                </a:extLst>
              </a:tr>
              <a:tr h="640080">
                <a:tc>
                  <a:txBody>
                    <a:bodyPr/>
                    <a:lstStyle/>
                    <a:p>
                      <a:r>
                        <a:rPr lang="en-US" sz="1800" b="1" dirty="0"/>
                        <a:t>top 5 features importance to tune the Random Forest Regressor </a:t>
                      </a:r>
                      <a:endParaRPr lang="en-SG" sz="1800" b="1" dirty="0"/>
                    </a:p>
                  </a:txBody>
                  <a:tcPr/>
                </a:tc>
                <a:tc>
                  <a:txBody>
                    <a:bodyPr/>
                    <a:lstStyle/>
                    <a:p>
                      <a:r>
                        <a:rPr lang="en-SG" sz="1800" b="1" dirty="0"/>
                        <a:t>0.68</a:t>
                      </a:r>
                    </a:p>
                  </a:txBody>
                  <a:tcPr/>
                </a:tc>
                <a:extLst>
                  <a:ext uri="{0D108BD9-81ED-4DB2-BD59-A6C34878D82A}">
                    <a16:rowId xmlns:a16="http://schemas.microsoft.com/office/drawing/2014/main" val="4139379545"/>
                  </a:ext>
                </a:extLst>
              </a:tr>
            </a:tbl>
          </a:graphicData>
        </a:graphic>
      </p:graphicFrame>
      <p:sp>
        <p:nvSpPr>
          <p:cNvPr id="12" name="Arrow: Down 11">
            <a:extLst>
              <a:ext uri="{FF2B5EF4-FFF2-40B4-BE49-F238E27FC236}">
                <a16:creationId xmlns:a16="http://schemas.microsoft.com/office/drawing/2014/main" id="{ADD78A66-8904-43EA-A299-18D4E4D3FB69}"/>
              </a:ext>
            </a:extLst>
          </p:cNvPr>
          <p:cNvSpPr/>
          <p:nvPr/>
        </p:nvSpPr>
        <p:spPr>
          <a:xfrm rot="5400000" flipH="1">
            <a:off x="6194210" y="3913706"/>
            <a:ext cx="368300" cy="115815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SG"/>
          </a:p>
        </p:txBody>
      </p:sp>
      <p:sp>
        <p:nvSpPr>
          <p:cNvPr id="10" name="TextBox 9">
            <a:extLst>
              <a:ext uri="{FF2B5EF4-FFF2-40B4-BE49-F238E27FC236}">
                <a16:creationId xmlns:a16="http://schemas.microsoft.com/office/drawing/2014/main" id="{EC85ECCA-3B4C-4484-8876-D50899E1AB8A}"/>
              </a:ext>
            </a:extLst>
          </p:cNvPr>
          <p:cNvSpPr txBox="1"/>
          <p:nvPr/>
        </p:nvSpPr>
        <p:spPr>
          <a:xfrm>
            <a:off x="7038716" y="5842337"/>
            <a:ext cx="5153284" cy="1015663"/>
          </a:xfrm>
          <a:prstGeom prst="rect">
            <a:avLst/>
          </a:prstGeom>
          <a:noFill/>
        </p:spPr>
        <p:txBody>
          <a:bodyPr wrap="square">
            <a:spAutoFit/>
          </a:bodyPr>
          <a:lstStyle/>
          <a:p>
            <a:r>
              <a:rPr lang="en-US" sz="2000" b="1" dirty="0">
                <a:solidFill>
                  <a:srgbClr val="000000"/>
                </a:solidFill>
                <a:latin typeface="Helvetica Neue"/>
              </a:rPr>
              <a:t>WOW !! There are so many features …</a:t>
            </a:r>
            <a:endParaRPr lang="en-SG" sz="2000" b="1" dirty="0">
              <a:solidFill>
                <a:srgbClr val="000000"/>
              </a:solidFill>
              <a:latin typeface="Helvetica Neue"/>
            </a:endParaRPr>
          </a:p>
          <a:p>
            <a:r>
              <a:rPr lang="en-SG" sz="2000" b="1" dirty="0">
                <a:solidFill>
                  <a:srgbClr val="000000"/>
                </a:solidFill>
                <a:latin typeface="Helvetica Neue"/>
              </a:rPr>
              <a:t>How I know which one is the most important ??? </a:t>
            </a:r>
            <a:endParaRPr lang="en-US" sz="2000" b="1" dirty="0">
              <a:solidFill>
                <a:srgbClr val="000000"/>
              </a:solidFill>
              <a:latin typeface="Helvetica Neue"/>
            </a:endParaRPr>
          </a:p>
        </p:txBody>
      </p:sp>
      <p:pic>
        <p:nvPicPr>
          <p:cNvPr id="11" name="Picture 10">
            <a:extLst>
              <a:ext uri="{FF2B5EF4-FFF2-40B4-BE49-F238E27FC236}">
                <a16:creationId xmlns:a16="http://schemas.microsoft.com/office/drawing/2014/main" id="{F91CC512-531D-480E-867D-7DDF857CA815}"/>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10720982" y="4991315"/>
            <a:ext cx="1332386" cy="914730"/>
          </a:xfrm>
          <a:prstGeom prst="rect">
            <a:avLst/>
          </a:prstGeom>
        </p:spPr>
      </p:pic>
      <p:sp>
        <p:nvSpPr>
          <p:cNvPr id="14" name="TextBox 13">
            <a:extLst>
              <a:ext uri="{FF2B5EF4-FFF2-40B4-BE49-F238E27FC236}">
                <a16:creationId xmlns:a16="http://schemas.microsoft.com/office/drawing/2014/main" id="{BEC71D0C-41B6-459A-A224-6B8F05C408C9}"/>
              </a:ext>
            </a:extLst>
          </p:cNvPr>
          <p:cNvSpPr txBox="1"/>
          <p:nvPr/>
        </p:nvSpPr>
        <p:spPr>
          <a:xfrm>
            <a:off x="7322819" y="732967"/>
            <a:ext cx="4696904" cy="3416320"/>
          </a:xfrm>
          <a:prstGeom prst="rect">
            <a:avLst/>
          </a:prstGeom>
          <a:noFill/>
        </p:spPr>
        <p:txBody>
          <a:bodyPr wrap="square">
            <a:spAutoFit/>
          </a:bodyPr>
          <a:lstStyle/>
          <a:p>
            <a:pPr algn="l"/>
            <a:r>
              <a:rPr lang="en-US" b="1" i="0" dirty="0">
                <a:solidFill>
                  <a:srgbClr val="000000"/>
                </a:solidFill>
                <a:effectLst/>
                <a:latin typeface="Helvetica Neue"/>
              </a:rPr>
              <a:t>Evaluation metrics : </a:t>
            </a:r>
          </a:p>
          <a:p>
            <a:pPr algn="l"/>
            <a:endParaRPr lang="en-US" b="1" i="0" dirty="0">
              <a:solidFill>
                <a:srgbClr val="000000"/>
              </a:solidFill>
              <a:effectLst/>
              <a:latin typeface="Helvetica Neue"/>
            </a:endParaRPr>
          </a:p>
          <a:p>
            <a:pPr algn="l"/>
            <a:r>
              <a:rPr lang="en-US" b="1" i="0" dirty="0">
                <a:solidFill>
                  <a:srgbClr val="000000"/>
                </a:solidFill>
                <a:effectLst/>
                <a:latin typeface="Helvetica Neue"/>
              </a:rPr>
              <a:t>R -SQUARED</a:t>
            </a:r>
            <a:br>
              <a:rPr lang="en-US" b="0" i="0" dirty="0">
                <a:solidFill>
                  <a:srgbClr val="000000"/>
                </a:solidFill>
                <a:effectLst/>
                <a:latin typeface="Helvetica Neue"/>
              </a:rPr>
            </a:br>
            <a:r>
              <a:rPr lang="en-US" b="0" i="0" dirty="0">
                <a:solidFill>
                  <a:srgbClr val="000000"/>
                </a:solidFill>
                <a:effectLst/>
                <a:latin typeface="Helvetica Neue"/>
              </a:rPr>
              <a:t>*</a:t>
            </a:r>
            <a:r>
              <a:rPr lang="en-US" b="0" i="0" dirty="0">
                <a:solidFill>
                  <a:srgbClr val="333333"/>
                </a:solidFill>
                <a:effectLst/>
                <a:latin typeface="Helvetica Neue"/>
              </a:rPr>
              <a:t> R-squared is a statistical measure of how close the data are to the fitted regression line</a:t>
            </a:r>
          </a:p>
          <a:p>
            <a:pPr algn="l"/>
            <a:br>
              <a:rPr lang="en-US" b="0" i="0" dirty="0">
                <a:solidFill>
                  <a:srgbClr val="000000"/>
                </a:solidFill>
                <a:effectLst/>
                <a:latin typeface="Helvetica Neue"/>
              </a:rPr>
            </a:br>
            <a:r>
              <a:rPr lang="en-US" b="0" i="0" dirty="0">
                <a:solidFill>
                  <a:srgbClr val="000000"/>
                </a:solidFill>
                <a:effectLst/>
                <a:latin typeface="Helvetica Neue"/>
              </a:rPr>
              <a:t>*determines how well the model fits</a:t>
            </a:r>
          </a:p>
          <a:p>
            <a:pPr algn="l"/>
            <a:br>
              <a:rPr lang="en-US" b="0" i="0" dirty="0">
                <a:solidFill>
                  <a:srgbClr val="000000"/>
                </a:solidFill>
                <a:effectLst/>
                <a:latin typeface="Helvetica Neue"/>
              </a:rPr>
            </a:br>
            <a:r>
              <a:rPr lang="en-US" b="0" i="0" dirty="0">
                <a:solidFill>
                  <a:srgbClr val="000000"/>
                </a:solidFill>
                <a:effectLst/>
                <a:latin typeface="Helvetica Neue"/>
              </a:rPr>
              <a:t>*score is 1.0 and it can be negative</a:t>
            </a:r>
          </a:p>
          <a:p>
            <a:pPr algn="l"/>
            <a:r>
              <a:rPr lang="en-US" dirty="0">
                <a:solidFill>
                  <a:srgbClr val="000000"/>
                </a:solidFill>
                <a:latin typeface="Helvetica Neue"/>
              </a:rPr>
              <a:t>*Golden value = 0.8 and above</a:t>
            </a:r>
          </a:p>
          <a:p>
            <a:pPr algn="l"/>
            <a:endParaRPr lang="en-US" b="0" i="0" dirty="0">
              <a:solidFill>
                <a:srgbClr val="000000"/>
              </a:solidFill>
              <a:effectLst/>
              <a:latin typeface="Helvetica Neue"/>
            </a:endParaRPr>
          </a:p>
        </p:txBody>
      </p:sp>
    </p:spTree>
    <p:extLst>
      <p:ext uri="{BB962C8B-B14F-4D97-AF65-F5344CB8AC3E}">
        <p14:creationId xmlns:p14="http://schemas.microsoft.com/office/powerpoint/2010/main" val="34336067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Isosceles Triangle 45">
            <a:extLst>
              <a:ext uri="{FF2B5EF4-FFF2-40B4-BE49-F238E27FC236}">
                <a16:creationId xmlns:a16="http://schemas.microsoft.com/office/drawing/2014/main" id="{4DD9B792-4AC5-4588-AB71-6EEDC13E54AD}"/>
              </a:ext>
            </a:extLst>
          </p:cNvPr>
          <p:cNvSpPr/>
          <p:nvPr/>
        </p:nvSpPr>
        <p:spPr>
          <a:xfrm>
            <a:off x="8105779" y="5010147"/>
            <a:ext cx="936625" cy="501657"/>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2" name="Rectangle: Rounded Corners 41">
            <a:extLst>
              <a:ext uri="{FF2B5EF4-FFF2-40B4-BE49-F238E27FC236}">
                <a16:creationId xmlns:a16="http://schemas.microsoft.com/office/drawing/2014/main" id="{91A21A07-B033-49FE-986C-F9476833A72C}"/>
              </a:ext>
            </a:extLst>
          </p:cNvPr>
          <p:cNvSpPr/>
          <p:nvPr/>
        </p:nvSpPr>
        <p:spPr>
          <a:xfrm>
            <a:off x="8032755" y="4876794"/>
            <a:ext cx="936625" cy="49530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8" name="Rectangle: Rounded Corners 37">
            <a:extLst>
              <a:ext uri="{FF2B5EF4-FFF2-40B4-BE49-F238E27FC236}">
                <a16:creationId xmlns:a16="http://schemas.microsoft.com/office/drawing/2014/main" id="{13788D42-1299-486B-B3A9-54701CBB9336}"/>
              </a:ext>
            </a:extLst>
          </p:cNvPr>
          <p:cNvSpPr/>
          <p:nvPr/>
        </p:nvSpPr>
        <p:spPr>
          <a:xfrm>
            <a:off x="6737350" y="5010143"/>
            <a:ext cx="368300" cy="2667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7" name="Rectangle: Rounded Corners 36">
            <a:extLst>
              <a:ext uri="{FF2B5EF4-FFF2-40B4-BE49-F238E27FC236}">
                <a16:creationId xmlns:a16="http://schemas.microsoft.com/office/drawing/2014/main" id="{ED5FF6B0-3F29-4657-9A73-0928C4B2DF7E}"/>
              </a:ext>
            </a:extLst>
          </p:cNvPr>
          <p:cNvSpPr/>
          <p:nvPr/>
        </p:nvSpPr>
        <p:spPr>
          <a:xfrm>
            <a:off x="6553201" y="4876794"/>
            <a:ext cx="368300" cy="2667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5" name="Rectangle: Rounded Corners 24">
            <a:extLst>
              <a:ext uri="{FF2B5EF4-FFF2-40B4-BE49-F238E27FC236}">
                <a16:creationId xmlns:a16="http://schemas.microsoft.com/office/drawing/2014/main" id="{3F1F4EA3-B8D7-4E07-9C1F-3DDA2814669B}"/>
              </a:ext>
            </a:extLst>
          </p:cNvPr>
          <p:cNvSpPr/>
          <p:nvPr/>
        </p:nvSpPr>
        <p:spPr>
          <a:xfrm>
            <a:off x="0" y="5029200"/>
            <a:ext cx="1790700" cy="163830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SG" b="1">
              <a:ln w="22225">
                <a:solidFill>
                  <a:schemeClr val="accent2"/>
                </a:solidFill>
                <a:prstDash val="solid"/>
              </a:ln>
              <a:solidFill>
                <a:schemeClr val="accent2">
                  <a:lumMod val="40000"/>
                  <a:lumOff val="60000"/>
                </a:schemeClr>
              </a:solidFill>
            </a:endParaRPr>
          </a:p>
        </p:txBody>
      </p:sp>
      <p:sp>
        <p:nvSpPr>
          <p:cNvPr id="7" name="Title 6" hidden="1">
            <a:extLst>
              <a:ext uri="{FF2B5EF4-FFF2-40B4-BE49-F238E27FC236}">
                <a16:creationId xmlns:a16="http://schemas.microsoft.com/office/drawing/2014/main" id="{7C70995F-D8C5-410A-AA8B-1EE172A29454}"/>
              </a:ext>
            </a:extLst>
          </p:cNvPr>
          <p:cNvSpPr>
            <a:spLocks noGrp="1"/>
          </p:cNvSpPr>
          <p:nvPr>
            <p:ph type="title" idx="4294967295"/>
          </p:nvPr>
        </p:nvSpPr>
        <p:spPr>
          <a:xfrm>
            <a:off x="0" y="365129"/>
            <a:ext cx="10515600" cy="1325563"/>
          </a:xfrm>
        </p:spPr>
        <p:txBody>
          <a:bodyPr/>
          <a:lstStyle/>
          <a:p>
            <a:r>
              <a:rPr lang="en-US" dirty="0"/>
              <a:t>Project analysis slide 10</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9"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5"/>
            <a:ext cx="11734800" cy="6647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br>
              <a:rPr lang="en-US" sz="2800" dirty="0">
                <a:solidFill>
                  <a:schemeClr val="tx1">
                    <a:lumMod val="75000"/>
                    <a:lumOff val="25000"/>
                  </a:schemeClr>
                </a:solidFill>
              </a:rPr>
            </a:br>
            <a:r>
              <a:rPr lang="en-US" sz="2000" dirty="0">
                <a:solidFill>
                  <a:schemeClr val="tx1">
                    <a:lumMod val="75000"/>
                    <a:lumOff val="25000"/>
                  </a:schemeClr>
                </a:solidFill>
              </a:rPr>
              <a:t> </a:t>
            </a: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2"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8E661487-98CA-4610-AA9E-800387BDA9D3}"/>
              </a:ext>
            </a:extLst>
          </p:cNvPr>
          <p:cNvSpPr txBox="1"/>
          <p:nvPr/>
        </p:nvSpPr>
        <p:spPr>
          <a:xfrm>
            <a:off x="4514851" y="147411"/>
            <a:ext cx="3162300" cy="707886"/>
          </a:xfrm>
          <a:prstGeom prst="rect">
            <a:avLst/>
          </a:prstGeom>
          <a:noFill/>
        </p:spPr>
        <p:txBody>
          <a:bodyPr wrap="square">
            <a:spAutoFit/>
          </a:bodyPr>
          <a:lstStyle/>
          <a:p>
            <a:pPr algn="l"/>
            <a:r>
              <a:rPr lang="en-SG" sz="4000" b="1" dirty="0">
                <a:solidFill>
                  <a:srgbClr val="000000"/>
                </a:solidFill>
                <a:latin typeface="Helvetica Neue"/>
              </a:rPr>
              <a:t>Conclusion</a:t>
            </a:r>
            <a:endParaRPr lang="en-SG" sz="3200" b="1" dirty="0">
              <a:solidFill>
                <a:srgbClr val="000000"/>
              </a:solidFill>
              <a:latin typeface="Helvetica Neue"/>
            </a:endParaRPr>
          </a:p>
        </p:txBody>
      </p:sp>
      <p:pic>
        <p:nvPicPr>
          <p:cNvPr id="2050" name="Picture 2">
            <a:extLst>
              <a:ext uri="{FF2B5EF4-FFF2-40B4-BE49-F238E27FC236}">
                <a16:creationId xmlns:a16="http://schemas.microsoft.com/office/drawing/2014/main" id="{0596ACA1-A8A7-4D9F-9D34-795C40908C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193071"/>
            <a:ext cx="6235700" cy="3672258"/>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Diagram 5">
            <a:extLst>
              <a:ext uri="{FF2B5EF4-FFF2-40B4-BE49-F238E27FC236}">
                <a16:creationId xmlns:a16="http://schemas.microsoft.com/office/drawing/2014/main" id="{65FCBF5E-60DF-4EC4-8E92-961331D21FB4}"/>
              </a:ext>
            </a:extLst>
          </p:cNvPr>
          <p:cNvGraphicFramePr/>
          <p:nvPr>
            <p:extLst>
              <p:ext uri="{D42A27DB-BD31-4B8C-83A1-F6EECF244321}">
                <p14:modId xmlns:p14="http://schemas.microsoft.com/office/powerpoint/2010/main" val="2741917426"/>
              </p:ext>
            </p:extLst>
          </p:nvPr>
        </p:nvGraphicFramePr>
        <p:xfrm>
          <a:off x="2565400" y="851142"/>
          <a:ext cx="6832600" cy="185268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10" name="Picture 9">
            <a:extLst>
              <a:ext uri="{FF2B5EF4-FFF2-40B4-BE49-F238E27FC236}">
                <a16:creationId xmlns:a16="http://schemas.microsoft.com/office/drawing/2014/main" id="{D9599096-9304-4172-B8DA-0C38753EC417}"/>
              </a:ext>
            </a:extLst>
          </p:cNvPr>
          <p:cNvPicPr>
            <a:picLocks noChangeAspect="1"/>
          </p:cNvPicPr>
          <p:nvPr/>
        </p:nvPicPr>
        <p:blipFill>
          <a:blip r:embed="rId9">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7128033" y="2024025"/>
            <a:ext cx="676910" cy="488918"/>
          </a:xfrm>
          <a:prstGeom prst="rect">
            <a:avLst/>
          </a:prstGeom>
        </p:spPr>
      </p:pic>
      <p:pic>
        <p:nvPicPr>
          <p:cNvPr id="18" name="Picture 17">
            <a:extLst>
              <a:ext uri="{FF2B5EF4-FFF2-40B4-BE49-F238E27FC236}">
                <a16:creationId xmlns:a16="http://schemas.microsoft.com/office/drawing/2014/main" id="{676D3E40-6569-44CD-AD05-0CFD5BD7D886}"/>
              </a:ext>
            </a:extLst>
          </p:cNvPr>
          <p:cNvPicPr>
            <a:picLocks noChangeAspect="1"/>
          </p:cNvPicPr>
          <p:nvPr/>
        </p:nvPicPr>
        <p:blipFill>
          <a:blip r:embed="rId11">
            <a:extLst>
              <a:ext uri="{28A0092B-C50C-407E-A947-70E740481C1C}">
                <a14:useLocalDpi xmlns:a14="http://schemas.microsoft.com/office/drawing/2010/main" val="0"/>
              </a:ext>
              <a:ext uri="{837473B0-CC2E-450A-ABE3-18F120FF3D39}">
                <a1611:picAttrSrcUrl xmlns:a1611="http://schemas.microsoft.com/office/drawing/2016/11/main" r:id="rId12"/>
              </a:ext>
            </a:extLst>
          </a:blip>
          <a:stretch>
            <a:fillRect/>
          </a:stretch>
        </p:blipFill>
        <p:spPr>
          <a:xfrm>
            <a:off x="4086227" y="982849"/>
            <a:ext cx="607693" cy="555875"/>
          </a:xfrm>
          <a:prstGeom prst="rect">
            <a:avLst/>
          </a:prstGeom>
        </p:spPr>
      </p:pic>
      <p:sp>
        <p:nvSpPr>
          <p:cNvPr id="24" name="TextBox 23">
            <a:extLst>
              <a:ext uri="{FF2B5EF4-FFF2-40B4-BE49-F238E27FC236}">
                <a16:creationId xmlns:a16="http://schemas.microsoft.com/office/drawing/2014/main" id="{18900C50-0DB1-4C24-9C83-05B0BD4FC02E}"/>
              </a:ext>
            </a:extLst>
          </p:cNvPr>
          <p:cNvSpPr txBox="1"/>
          <p:nvPr/>
        </p:nvSpPr>
        <p:spPr>
          <a:xfrm>
            <a:off x="1790700" y="2744454"/>
            <a:ext cx="2743200" cy="584775"/>
          </a:xfrm>
          <a:prstGeom prst="rect">
            <a:avLst/>
          </a:prstGeom>
          <a:noFill/>
        </p:spPr>
        <p:txBody>
          <a:bodyPr wrap="square">
            <a:spAutoFit/>
          </a:bodyPr>
          <a:lstStyle/>
          <a:p>
            <a:pPr algn="ctr"/>
            <a:r>
              <a:rPr lang="en-US" sz="1600" b="1" dirty="0">
                <a:solidFill>
                  <a:srgbClr val="000000"/>
                </a:solidFill>
                <a:highlight>
                  <a:srgbClr val="FF00FF"/>
                </a:highlight>
                <a:latin typeface="Helvetica Neue"/>
              </a:rPr>
              <a:t>Random Forest  Features Importance</a:t>
            </a:r>
            <a:endParaRPr lang="en-SG" sz="1600" dirty="0">
              <a:highlight>
                <a:srgbClr val="FF00FF"/>
              </a:highlight>
            </a:endParaRPr>
          </a:p>
        </p:txBody>
      </p:sp>
      <p:sp>
        <p:nvSpPr>
          <p:cNvPr id="32" name="TextBox 31">
            <a:extLst>
              <a:ext uri="{FF2B5EF4-FFF2-40B4-BE49-F238E27FC236}">
                <a16:creationId xmlns:a16="http://schemas.microsoft.com/office/drawing/2014/main" id="{6A86E1D5-FA00-419A-A320-41A6076650B6}"/>
              </a:ext>
            </a:extLst>
          </p:cNvPr>
          <p:cNvSpPr txBox="1"/>
          <p:nvPr/>
        </p:nvSpPr>
        <p:spPr>
          <a:xfrm>
            <a:off x="960751" y="756264"/>
            <a:ext cx="2743200" cy="954107"/>
          </a:xfrm>
          <a:prstGeom prst="rect">
            <a:avLst/>
          </a:prstGeom>
          <a:noFill/>
        </p:spPr>
        <p:txBody>
          <a:bodyPr wrap="square">
            <a:spAutoFit/>
          </a:bodyPr>
          <a:lstStyle/>
          <a:p>
            <a:pPr algn="ctr"/>
            <a:r>
              <a:rPr lang="en-US" sz="2000" b="1" dirty="0">
                <a:solidFill>
                  <a:srgbClr val="000000"/>
                </a:solidFill>
                <a:highlight>
                  <a:srgbClr val="00FF00"/>
                </a:highlight>
                <a:latin typeface="Helvetica Neue"/>
              </a:rPr>
              <a:t>Relationship</a:t>
            </a:r>
            <a:r>
              <a:rPr lang="en-US" b="1" dirty="0">
                <a:solidFill>
                  <a:srgbClr val="000000"/>
                </a:solidFill>
                <a:latin typeface="Helvetica Neue"/>
              </a:rPr>
              <a:t> Between</a:t>
            </a:r>
          </a:p>
          <a:p>
            <a:pPr algn="ctr"/>
            <a:r>
              <a:rPr lang="en-US" b="1" dirty="0">
                <a:solidFill>
                  <a:srgbClr val="000000"/>
                </a:solidFill>
                <a:latin typeface="Helvetica Neue"/>
              </a:rPr>
              <a:t>Features and Used Car Price</a:t>
            </a:r>
            <a:endParaRPr lang="en-SG" dirty="0"/>
          </a:p>
        </p:txBody>
      </p:sp>
      <p:pic>
        <p:nvPicPr>
          <p:cNvPr id="2054" name="Picture 6">
            <a:extLst>
              <a:ext uri="{FF2B5EF4-FFF2-40B4-BE49-F238E27FC236}">
                <a16:creationId xmlns:a16="http://schemas.microsoft.com/office/drawing/2014/main" id="{EFC7ACD9-CB06-48AD-87C8-3F121BF5825F}"/>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235700" y="3097717"/>
            <a:ext cx="5956300" cy="3760287"/>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
        <p:nvSpPr>
          <p:cNvPr id="44" name="Arrow: Right 43">
            <a:extLst>
              <a:ext uri="{FF2B5EF4-FFF2-40B4-BE49-F238E27FC236}">
                <a16:creationId xmlns:a16="http://schemas.microsoft.com/office/drawing/2014/main" id="{32F8A2F6-3B91-4610-85C0-502EC7BFCD95}"/>
              </a:ext>
            </a:extLst>
          </p:cNvPr>
          <p:cNvSpPr/>
          <p:nvPr/>
        </p:nvSpPr>
        <p:spPr>
          <a:xfrm>
            <a:off x="6162677" y="4988560"/>
            <a:ext cx="412750" cy="11430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7" name="Arrow: Down 46">
            <a:extLst>
              <a:ext uri="{FF2B5EF4-FFF2-40B4-BE49-F238E27FC236}">
                <a16:creationId xmlns:a16="http://schemas.microsoft.com/office/drawing/2014/main" id="{BB9D3E32-35B6-4CC6-91A5-8F8AB0B0F53C}"/>
              </a:ext>
            </a:extLst>
          </p:cNvPr>
          <p:cNvSpPr/>
          <p:nvPr/>
        </p:nvSpPr>
        <p:spPr>
          <a:xfrm>
            <a:off x="8558218" y="4120721"/>
            <a:ext cx="118422" cy="812800"/>
          </a:xfrm>
          <a:prstGeom prst="down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SG" b="1">
              <a:ln w="22225">
                <a:solidFill>
                  <a:schemeClr val="accent2"/>
                </a:solidFill>
                <a:prstDash val="solid"/>
              </a:ln>
              <a:solidFill>
                <a:schemeClr val="accent2">
                  <a:lumMod val="40000"/>
                  <a:lumOff val="60000"/>
                </a:schemeClr>
              </a:solidFill>
            </a:endParaRPr>
          </a:p>
        </p:txBody>
      </p:sp>
      <p:sp>
        <p:nvSpPr>
          <p:cNvPr id="52" name="TextBox 51">
            <a:extLst>
              <a:ext uri="{FF2B5EF4-FFF2-40B4-BE49-F238E27FC236}">
                <a16:creationId xmlns:a16="http://schemas.microsoft.com/office/drawing/2014/main" id="{DAE432CC-E0AB-4E7C-8FEB-4968B91978C1}"/>
              </a:ext>
            </a:extLst>
          </p:cNvPr>
          <p:cNvSpPr txBox="1"/>
          <p:nvPr/>
        </p:nvSpPr>
        <p:spPr>
          <a:xfrm>
            <a:off x="8255000" y="2512943"/>
            <a:ext cx="2743200" cy="584775"/>
          </a:xfrm>
          <a:prstGeom prst="rect">
            <a:avLst/>
          </a:prstGeom>
          <a:noFill/>
        </p:spPr>
        <p:txBody>
          <a:bodyPr wrap="square">
            <a:spAutoFit/>
          </a:bodyPr>
          <a:lstStyle/>
          <a:p>
            <a:pPr algn="ctr"/>
            <a:r>
              <a:rPr lang="en-US" sz="1600" b="1" dirty="0">
                <a:solidFill>
                  <a:srgbClr val="000000"/>
                </a:solidFill>
                <a:highlight>
                  <a:srgbClr val="FF00FF"/>
                </a:highlight>
                <a:latin typeface="Helvetica Neue"/>
              </a:rPr>
              <a:t>Cor-relationship of Features and Price</a:t>
            </a:r>
            <a:endParaRPr lang="en-SG" sz="1600" dirty="0">
              <a:highlight>
                <a:srgbClr val="FF00FF"/>
              </a:highlight>
            </a:endParaRPr>
          </a:p>
        </p:txBody>
      </p:sp>
      <p:pic>
        <p:nvPicPr>
          <p:cNvPr id="3" name="Picture 2">
            <a:extLst>
              <a:ext uri="{FF2B5EF4-FFF2-40B4-BE49-F238E27FC236}">
                <a16:creationId xmlns:a16="http://schemas.microsoft.com/office/drawing/2014/main" id="{870581A5-6FFB-4D83-AFB3-7658B740FA30}"/>
              </a:ext>
            </a:extLst>
          </p:cNvPr>
          <p:cNvPicPr>
            <a:picLocks noChangeAspect="1"/>
          </p:cNvPicPr>
          <p:nvPr/>
        </p:nvPicPr>
        <p:blipFill>
          <a:blip r:embed="rId14">
            <a:extLst>
              <a:ext uri="{28A0092B-C50C-407E-A947-70E740481C1C}">
                <a14:useLocalDpi xmlns:a14="http://schemas.microsoft.com/office/drawing/2010/main" val="0"/>
              </a:ext>
              <a:ext uri="{837473B0-CC2E-450A-ABE3-18F120FF3D39}">
                <a1611:picAttrSrcUrl xmlns:a1611="http://schemas.microsoft.com/office/drawing/2016/11/main" r:id="rId15"/>
              </a:ext>
            </a:extLst>
          </a:blip>
          <a:stretch>
            <a:fillRect/>
          </a:stretch>
        </p:blipFill>
        <p:spPr>
          <a:xfrm>
            <a:off x="51286" y="543732"/>
            <a:ext cx="913734" cy="1052920"/>
          </a:xfrm>
          <a:prstGeom prst="rect">
            <a:avLst/>
          </a:prstGeom>
        </p:spPr>
      </p:pic>
      <p:pic>
        <p:nvPicPr>
          <p:cNvPr id="9" name="Picture 8">
            <a:extLst>
              <a:ext uri="{FF2B5EF4-FFF2-40B4-BE49-F238E27FC236}">
                <a16:creationId xmlns:a16="http://schemas.microsoft.com/office/drawing/2014/main" id="{4B839A96-F8AF-437E-BCAE-8BC510D9D486}"/>
              </a:ext>
            </a:extLst>
          </p:cNvPr>
          <p:cNvPicPr>
            <a:picLocks noChangeAspect="1"/>
          </p:cNvPicPr>
          <p:nvPr/>
        </p:nvPicPr>
        <p:blipFill>
          <a:blip r:embed="rId16">
            <a:extLst>
              <a:ext uri="{28A0092B-C50C-407E-A947-70E740481C1C}">
                <a14:useLocalDpi xmlns:a14="http://schemas.microsoft.com/office/drawing/2010/main" val="0"/>
              </a:ext>
              <a:ext uri="{837473B0-CC2E-450A-ABE3-18F120FF3D39}">
                <a1611:picAttrSrcUrl xmlns:a1611="http://schemas.microsoft.com/office/drawing/2016/11/main" r:id="rId17"/>
              </a:ext>
            </a:extLst>
          </a:blip>
          <a:stretch>
            <a:fillRect/>
          </a:stretch>
        </p:blipFill>
        <p:spPr>
          <a:xfrm>
            <a:off x="218760" y="2423456"/>
            <a:ext cx="769615" cy="769615"/>
          </a:xfrm>
          <a:prstGeom prst="rect">
            <a:avLst/>
          </a:prstGeom>
        </p:spPr>
      </p:pic>
    </p:spTree>
    <p:extLst>
      <p:ext uri="{BB962C8B-B14F-4D97-AF65-F5344CB8AC3E}">
        <p14:creationId xmlns:p14="http://schemas.microsoft.com/office/powerpoint/2010/main" val="173327436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pattFill prst="zigZag">
          <a:fgClr>
            <a:schemeClr val="accent3">
              <a:lumMod val="75000"/>
            </a:schemeClr>
          </a:fgClr>
          <a:bgClr>
            <a:schemeClr val="accent3">
              <a:lumMod val="50000"/>
            </a:schemeClr>
          </a:bgClr>
        </a:patt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62A21665-C64F-4BDA-B2DE-442D70605718}"/>
              </a:ext>
              <a:ext uri="{C183D7F6-B498-43B3-948B-1728B52AA6E4}">
                <adec:decorative xmlns:adec="http://schemas.microsoft.com/office/drawing/2017/decorative" val="1"/>
              </a:ext>
            </a:extLst>
          </p:cNvPr>
          <p:cNvGrpSpPr/>
          <p:nvPr/>
        </p:nvGrpSpPr>
        <p:grpSpPr>
          <a:xfrm>
            <a:off x="4325258" y="1544073"/>
            <a:ext cx="3541486" cy="3769865"/>
            <a:chOff x="4325258" y="1229517"/>
            <a:chExt cx="3541486" cy="3769865"/>
          </a:xfrm>
        </p:grpSpPr>
        <p:sp>
          <p:nvSpPr>
            <p:cNvPr id="12" name="Diamond 11">
              <a:extLst>
                <a:ext uri="{FF2B5EF4-FFF2-40B4-BE49-F238E27FC236}">
                  <a16:creationId xmlns:a16="http://schemas.microsoft.com/office/drawing/2014/main" id="{7DC8B409-5FAC-4539-B25A-26BE925A48AF}"/>
                </a:ext>
              </a:extLst>
            </p:cNvPr>
            <p:cNvSpPr/>
            <p:nvPr/>
          </p:nvSpPr>
          <p:spPr>
            <a:xfrm>
              <a:off x="4792319" y="2392018"/>
              <a:ext cx="2607364" cy="2607364"/>
            </a:xfrm>
            <a:prstGeom prst="diamond">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Diamond 12">
              <a:extLst>
                <a:ext uri="{FF2B5EF4-FFF2-40B4-BE49-F238E27FC236}">
                  <a16:creationId xmlns:a16="http://schemas.microsoft.com/office/drawing/2014/main" id="{91498E2F-539C-46D3-AF7C-BB1DAE76B114}"/>
                </a:ext>
              </a:extLst>
            </p:cNvPr>
            <p:cNvSpPr/>
            <p:nvPr/>
          </p:nvSpPr>
          <p:spPr>
            <a:xfrm>
              <a:off x="4325258" y="1229517"/>
              <a:ext cx="3541486" cy="3541486"/>
            </a:xfrm>
            <a:prstGeom prst="diamond">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5" name="Title 1">
            <a:extLst>
              <a:ext uri="{FF2B5EF4-FFF2-40B4-BE49-F238E27FC236}">
                <a16:creationId xmlns:a16="http://schemas.microsoft.com/office/drawing/2014/main" id="{FA061601-468D-486D-B8EE-42BD1BE3ADCC}"/>
              </a:ext>
            </a:extLst>
          </p:cNvPr>
          <p:cNvSpPr>
            <a:spLocks noGrp="1"/>
          </p:cNvSpPr>
          <p:nvPr>
            <p:ph type="ctrTitle"/>
          </p:nvPr>
        </p:nvSpPr>
        <p:spPr>
          <a:xfrm>
            <a:off x="1524000" y="2930403"/>
            <a:ext cx="9144000" cy="997196"/>
          </a:xfrm>
        </p:spPr>
        <p:txBody>
          <a:bodyPr vert="horz" lIns="0" tIns="0" rIns="0" bIns="0" rtlCol="0" anchor="ctr">
            <a:spAutoFit/>
          </a:bodyPr>
          <a:lstStyle/>
          <a:p>
            <a:r>
              <a:rPr lang="en-US" sz="7200" b="1" dirty="0">
                <a:solidFill>
                  <a:schemeClr val="bg1"/>
                </a:solidFill>
              </a:rPr>
              <a:t>Thank You</a:t>
            </a:r>
            <a:endParaRPr lang="en-US" sz="7200" dirty="0">
              <a:solidFill>
                <a:schemeClr val="accent4"/>
              </a:solidFill>
            </a:endParaRPr>
          </a:p>
        </p:txBody>
      </p:sp>
    </p:spTree>
    <p:extLst>
      <p:ext uri="{BB962C8B-B14F-4D97-AF65-F5344CB8AC3E}">
        <p14:creationId xmlns:p14="http://schemas.microsoft.com/office/powerpoint/2010/main" val="19230381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hidden="1">
            <a:extLst>
              <a:ext uri="{FF2B5EF4-FFF2-40B4-BE49-F238E27FC236}">
                <a16:creationId xmlns:a16="http://schemas.microsoft.com/office/drawing/2014/main" id="{166BC32C-2E11-43D3-963B-9766918E0FE5}"/>
              </a:ext>
            </a:extLst>
          </p:cNvPr>
          <p:cNvSpPr>
            <a:spLocks noGrp="1"/>
          </p:cNvSpPr>
          <p:nvPr>
            <p:ph type="title" idx="4294967295"/>
          </p:nvPr>
        </p:nvSpPr>
        <p:spPr>
          <a:xfrm>
            <a:off x="0" y="365129"/>
            <a:ext cx="10515600" cy="1325563"/>
          </a:xfrm>
        </p:spPr>
        <p:txBody>
          <a:bodyPr/>
          <a:lstStyle/>
          <a:p>
            <a:r>
              <a:rPr lang="en-US" dirty="0"/>
              <a:t>Project analysis slide 6</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9"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2"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3" name="Circle: Hollow 2">
            <a:extLst>
              <a:ext uri="{FF2B5EF4-FFF2-40B4-BE49-F238E27FC236}">
                <a16:creationId xmlns:a16="http://schemas.microsoft.com/office/drawing/2014/main" id="{8DC8DEBA-4D8D-4704-A04E-32A1E0BF41F4}"/>
              </a:ext>
              <a:ext uri="{C183D7F6-B498-43B3-948B-1728B52AA6E4}">
                <adec:decorative xmlns:adec="http://schemas.microsoft.com/office/drawing/2017/decorative" val="1"/>
              </a:ext>
            </a:extLst>
          </p:cNvPr>
          <p:cNvSpPr/>
          <p:nvPr/>
        </p:nvSpPr>
        <p:spPr>
          <a:xfrm>
            <a:off x="2123983" y="593321"/>
            <a:ext cx="1593858" cy="1593858"/>
          </a:xfrm>
          <a:prstGeom prst="donut">
            <a:avLst>
              <a:gd name="adj" fmla="val 12255"/>
            </a:avLst>
          </a:prstGeom>
          <a:solidFill>
            <a:schemeClr val="accent3">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2" name="Circle: Hollow 21">
            <a:extLst>
              <a:ext uri="{FF2B5EF4-FFF2-40B4-BE49-F238E27FC236}">
                <a16:creationId xmlns:a16="http://schemas.microsoft.com/office/drawing/2014/main" id="{769CE3F0-8651-4FF1-8CAF-1E986C3831C4}"/>
              </a:ext>
              <a:ext uri="{C183D7F6-B498-43B3-948B-1728B52AA6E4}">
                <adec:decorative xmlns:adec="http://schemas.microsoft.com/office/drawing/2017/decorative" val="1"/>
              </a:ext>
            </a:extLst>
          </p:cNvPr>
          <p:cNvSpPr/>
          <p:nvPr/>
        </p:nvSpPr>
        <p:spPr>
          <a:xfrm>
            <a:off x="8105779" y="923750"/>
            <a:ext cx="1593858" cy="1593858"/>
          </a:xfrm>
          <a:prstGeom prst="donut">
            <a:avLst>
              <a:gd name="adj" fmla="val 12255"/>
            </a:avLst>
          </a:prstGeom>
          <a:solidFill>
            <a:schemeClr val="accent4">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2" name="Rectangle 31">
            <a:extLst>
              <a:ext uri="{FF2B5EF4-FFF2-40B4-BE49-F238E27FC236}">
                <a16:creationId xmlns:a16="http://schemas.microsoft.com/office/drawing/2014/main" id="{16FB0785-0013-474B-B959-F2CC8F4C0C1E}"/>
              </a:ext>
            </a:extLst>
          </p:cNvPr>
          <p:cNvSpPr/>
          <p:nvPr/>
        </p:nvSpPr>
        <p:spPr>
          <a:xfrm>
            <a:off x="2123982" y="1129747"/>
            <a:ext cx="1593859" cy="710707"/>
          </a:xfrm>
          <a:prstGeom prst="rect">
            <a:avLst/>
          </a:prstGeom>
        </p:spPr>
        <p:txBody>
          <a:bodyPr wrap="square" lIns="0" tIns="0" rIns="0" bIns="0" anchor="t">
            <a:spAutoFit/>
          </a:bodyPr>
          <a:lstStyle/>
          <a:p>
            <a:pPr algn="ctr">
              <a:lnSpc>
                <a:spcPts val="1900"/>
              </a:lnSpc>
            </a:pPr>
            <a:r>
              <a:rPr lang="en-SG" sz="1400" b="1" dirty="0">
                <a:solidFill>
                  <a:srgbClr val="000000"/>
                </a:solidFill>
                <a:latin typeface="Helvetica Neue"/>
              </a:rPr>
              <a:t>Domain </a:t>
            </a:r>
          </a:p>
          <a:p>
            <a:pPr algn="ctr">
              <a:lnSpc>
                <a:spcPts val="1900"/>
              </a:lnSpc>
            </a:pPr>
            <a:r>
              <a:rPr lang="en-SG" sz="1400" b="1" dirty="0">
                <a:solidFill>
                  <a:srgbClr val="000000"/>
                </a:solidFill>
                <a:latin typeface="Helvetica Neue"/>
              </a:rPr>
              <a:t>Background</a:t>
            </a:r>
          </a:p>
          <a:p>
            <a:pPr algn="r">
              <a:lnSpc>
                <a:spcPts val="1900"/>
              </a:lnSpc>
            </a:pPr>
            <a:r>
              <a:rPr lang="en-US" sz="1400" dirty="0">
                <a:solidFill>
                  <a:schemeClr val="tx1">
                    <a:lumMod val="75000"/>
                    <a:lumOff val="25000"/>
                  </a:schemeClr>
                </a:solidFill>
                <a:cs typeface="Segoe UI" panose="020B0502040204020203" pitchFamily="34" charset="0"/>
              </a:rPr>
              <a:t>.</a:t>
            </a:r>
          </a:p>
        </p:txBody>
      </p:sp>
      <p:sp>
        <p:nvSpPr>
          <p:cNvPr id="48" name="TextBox 47">
            <a:extLst>
              <a:ext uri="{FF2B5EF4-FFF2-40B4-BE49-F238E27FC236}">
                <a16:creationId xmlns:a16="http://schemas.microsoft.com/office/drawing/2014/main" id="{4DA13811-DB28-43E1-A885-4E9172C00B4D}"/>
              </a:ext>
            </a:extLst>
          </p:cNvPr>
          <p:cNvSpPr txBox="1"/>
          <p:nvPr/>
        </p:nvSpPr>
        <p:spPr>
          <a:xfrm>
            <a:off x="8255896" y="1552684"/>
            <a:ext cx="1293624" cy="335989"/>
          </a:xfrm>
          <a:prstGeom prst="rect">
            <a:avLst/>
          </a:prstGeom>
          <a:noFill/>
        </p:spPr>
        <p:txBody>
          <a:bodyPr wrap="square">
            <a:spAutoFit/>
          </a:bodyPr>
          <a:lstStyle/>
          <a:p>
            <a:pPr algn="ctr">
              <a:lnSpc>
                <a:spcPts val="1900"/>
              </a:lnSpc>
            </a:pPr>
            <a:r>
              <a:rPr lang="en-US" b="1" dirty="0">
                <a:solidFill>
                  <a:schemeClr val="tx1">
                    <a:lumMod val="75000"/>
                    <a:lumOff val="25000"/>
                  </a:schemeClr>
                </a:solidFill>
                <a:latin typeface="Helvetica Neue"/>
                <a:cs typeface="Segoe UI" panose="020B0502040204020203" pitchFamily="34" charset="0"/>
              </a:rPr>
              <a:t>Objective</a:t>
            </a:r>
          </a:p>
        </p:txBody>
      </p:sp>
      <p:sp>
        <p:nvSpPr>
          <p:cNvPr id="50" name="TextBox 49">
            <a:extLst>
              <a:ext uri="{FF2B5EF4-FFF2-40B4-BE49-F238E27FC236}">
                <a16:creationId xmlns:a16="http://schemas.microsoft.com/office/drawing/2014/main" id="{219507C0-2AD9-407F-B7A3-FD18DA9BFA35}"/>
              </a:ext>
            </a:extLst>
          </p:cNvPr>
          <p:cNvSpPr txBox="1"/>
          <p:nvPr/>
        </p:nvSpPr>
        <p:spPr>
          <a:xfrm>
            <a:off x="4211933" y="277227"/>
            <a:ext cx="3377045" cy="707886"/>
          </a:xfrm>
          <a:prstGeom prst="rect">
            <a:avLst/>
          </a:prstGeom>
          <a:noFill/>
        </p:spPr>
        <p:txBody>
          <a:bodyPr wrap="square">
            <a:spAutoFit/>
          </a:bodyPr>
          <a:lstStyle/>
          <a:p>
            <a:pPr algn="ctr"/>
            <a:r>
              <a:rPr lang="en-US" sz="4000" b="1" dirty="0">
                <a:solidFill>
                  <a:schemeClr val="tx1">
                    <a:lumMod val="75000"/>
                    <a:lumOff val="25000"/>
                  </a:schemeClr>
                </a:solidFill>
                <a:latin typeface="Helvetica Neue"/>
              </a:rPr>
              <a:t>Introduction</a:t>
            </a:r>
            <a:endParaRPr lang="en-SG" sz="2800" b="1" dirty="0">
              <a:latin typeface="Helvetica Neue"/>
            </a:endParaRPr>
          </a:p>
        </p:txBody>
      </p:sp>
      <p:sp>
        <p:nvSpPr>
          <p:cNvPr id="80" name="TextBox 79">
            <a:extLst>
              <a:ext uri="{FF2B5EF4-FFF2-40B4-BE49-F238E27FC236}">
                <a16:creationId xmlns:a16="http://schemas.microsoft.com/office/drawing/2014/main" id="{27E31223-9F7D-482B-9004-1CDC7CF989A2}"/>
              </a:ext>
            </a:extLst>
          </p:cNvPr>
          <p:cNvSpPr txBox="1"/>
          <p:nvPr/>
        </p:nvSpPr>
        <p:spPr>
          <a:xfrm>
            <a:off x="6939773" y="2703021"/>
            <a:ext cx="3960299" cy="2308324"/>
          </a:xfrm>
          <a:prstGeom prst="rect">
            <a:avLst/>
          </a:prstGeom>
          <a:noFill/>
        </p:spPr>
        <p:txBody>
          <a:bodyPr wrap="square">
            <a:spAutoFit/>
          </a:bodyPr>
          <a:lstStyle/>
          <a:p>
            <a:pPr marL="285752" indent="-285752">
              <a:buFont typeface="Wingdings" panose="05000000000000000000" pitchFamily="2" charset="2"/>
              <a:buChar char="Ø"/>
            </a:pPr>
            <a:r>
              <a:rPr lang="en-US" b="1" i="1" dirty="0">
                <a:solidFill>
                  <a:srgbClr val="000000"/>
                </a:solidFill>
                <a:latin typeface="Helvetica Neue"/>
              </a:rPr>
              <a:t>The patterns and trends in the types of cars that people are considering reselling in the market.</a:t>
            </a:r>
            <a:endParaRPr lang="en-US" dirty="0">
              <a:solidFill>
                <a:srgbClr val="000000"/>
              </a:solidFill>
              <a:latin typeface="Helvetica Neue"/>
            </a:endParaRPr>
          </a:p>
          <a:p>
            <a:pPr marL="285752" indent="-285752">
              <a:buFont typeface="Wingdings" panose="05000000000000000000" pitchFamily="2" charset="2"/>
              <a:buChar char="Ø"/>
            </a:pPr>
            <a:r>
              <a:rPr lang="en-US" dirty="0">
                <a:solidFill>
                  <a:srgbClr val="000000"/>
                </a:solidFill>
                <a:latin typeface="Helvetica Neue"/>
              </a:rPr>
              <a:t> </a:t>
            </a:r>
            <a:r>
              <a:rPr lang="en-US" b="1" i="1" dirty="0">
                <a:solidFill>
                  <a:srgbClr val="000000"/>
                </a:solidFill>
                <a:latin typeface="Helvetica Neue"/>
              </a:rPr>
              <a:t>Awareness of the important features that influences the estimation and evaluation of the used cars pricing.</a:t>
            </a:r>
          </a:p>
        </p:txBody>
      </p:sp>
      <p:graphicFrame>
        <p:nvGraphicFramePr>
          <p:cNvPr id="2" name="Diagram 1">
            <a:extLst>
              <a:ext uri="{FF2B5EF4-FFF2-40B4-BE49-F238E27FC236}">
                <a16:creationId xmlns:a16="http://schemas.microsoft.com/office/drawing/2014/main" id="{1835A7D5-C9DB-4799-ABEE-48E8D0C88EC0}"/>
              </a:ext>
            </a:extLst>
          </p:cNvPr>
          <p:cNvGraphicFramePr/>
          <p:nvPr>
            <p:extLst>
              <p:ext uri="{D42A27DB-BD31-4B8C-83A1-F6EECF244321}">
                <p14:modId xmlns:p14="http://schemas.microsoft.com/office/powerpoint/2010/main" val="619636279"/>
              </p:ext>
            </p:extLst>
          </p:nvPr>
        </p:nvGraphicFramePr>
        <p:xfrm>
          <a:off x="7353300" y="5196757"/>
          <a:ext cx="3338034" cy="138401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4">
            <a:extLst>
              <a:ext uri="{FF2B5EF4-FFF2-40B4-BE49-F238E27FC236}">
                <a16:creationId xmlns:a16="http://schemas.microsoft.com/office/drawing/2014/main" id="{B94B8F7E-EA2F-40FD-A631-17199AC7617F}"/>
              </a:ext>
            </a:extLst>
          </p:cNvPr>
          <p:cNvPicPr>
            <a:picLocks noChangeAspect="1"/>
          </p:cNvPicPr>
          <p:nvPr/>
        </p:nvPicPr>
        <p:blipFill>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rot="10800000" flipH="1" flipV="1">
            <a:off x="716892" y="2304722"/>
            <a:ext cx="2204019" cy="1484975"/>
          </a:xfrm>
          <a:prstGeom prst="rect">
            <a:avLst/>
          </a:prstGeom>
        </p:spPr>
      </p:pic>
      <p:sp>
        <p:nvSpPr>
          <p:cNvPr id="17" name="TextBox 16">
            <a:extLst>
              <a:ext uri="{FF2B5EF4-FFF2-40B4-BE49-F238E27FC236}">
                <a16:creationId xmlns:a16="http://schemas.microsoft.com/office/drawing/2014/main" id="{D6612FD5-57B0-4E64-B549-BC857615C28D}"/>
              </a:ext>
            </a:extLst>
          </p:cNvPr>
          <p:cNvSpPr txBox="1"/>
          <p:nvPr/>
        </p:nvSpPr>
        <p:spPr>
          <a:xfrm>
            <a:off x="3196086" y="2099461"/>
            <a:ext cx="1618008" cy="1323439"/>
          </a:xfrm>
          <a:prstGeom prst="rect">
            <a:avLst/>
          </a:prstGeom>
          <a:noFill/>
        </p:spPr>
        <p:txBody>
          <a:bodyPr wrap="square">
            <a:spAutoFit/>
          </a:bodyPr>
          <a:lstStyle/>
          <a:p>
            <a:r>
              <a:rPr lang="en-US" sz="2000" dirty="0">
                <a:solidFill>
                  <a:srgbClr val="000000"/>
                </a:solidFill>
                <a:latin typeface="Helvetica Neue"/>
              </a:rPr>
              <a:t>Growing demand in the used cars in India </a:t>
            </a:r>
            <a:endParaRPr lang="en-SG" sz="2000" dirty="0"/>
          </a:p>
        </p:txBody>
      </p:sp>
      <p:sp>
        <p:nvSpPr>
          <p:cNvPr id="21" name="TextBox 20">
            <a:extLst>
              <a:ext uri="{FF2B5EF4-FFF2-40B4-BE49-F238E27FC236}">
                <a16:creationId xmlns:a16="http://schemas.microsoft.com/office/drawing/2014/main" id="{FB8801E2-2A07-49EB-8D12-92FA5CA7621C}"/>
              </a:ext>
            </a:extLst>
          </p:cNvPr>
          <p:cNvSpPr txBox="1"/>
          <p:nvPr/>
        </p:nvSpPr>
        <p:spPr>
          <a:xfrm>
            <a:off x="2827901" y="3973485"/>
            <a:ext cx="1887586" cy="2308324"/>
          </a:xfrm>
          <a:prstGeom prst="rect">
            <a:avLst/>
          </a:prstGeom>
          <a:noFill/>
        </p:spPr>
        <p:txBody>
          <a:bodyPr wrap="square">
            <a:spAutoFit/>
          </a:bodyPr>
          <a:lstStyle/>
          <a:p>
            <a:r>
              <a:rPr lang="en-US" sz="1800" b="1" dirty="0">
                <a:solidFill>
                  <a:srgbClr val="000000"/>
                </a:solidFill>
                <a:latin typeface="Helvetica Neue"/>
              </a:rPr>
              <a:t>Problem statement : </a:t>
            </a:r>
          </a:p>
          <a:p>
            <a:r>
              <a:rPr lang="en-US" sz="1800" dirty="0">
                <a:solidFill>
                  <a:srgbClr val="000000"/>
                </a:solidFill>
                <a:latin typeface="Helvetica Neue"/>
              </a:rPr>
              <a:t>manually bring their cars down to workshops to estimate the selling price of their used cars.</a:t>
            </a:r>
          </a:p>
        </p:txBody>
      </p:sp>
      <p:pic>
        <p:nvPicPr>
          <p:cNvPr id="16" name="Picture 15">
            <a:extLst>
              <a:ext uri="{FF2B5EF4-FFF2-40B4-BE49-F238E27FC236}">
                <a16:creationId xmlns:a16="http://schemas.microsoft.com/office/drawing/2014/main" id="{A1DC5E3B-C66E-4D93-813A-1AA9EDB28F6F}"/>
              </a:ext>
            </a:extLst>
          </p:cNvPr>
          <p:cNvPicPr>
            <a:picLocks noChangeAspect="1"/>
          </p:cNvPicPr>
          <p:nvPr/>
        </p:nvPicPr>
        <p:blipFill>
          <a:blip r:embed="rId10">
            <a:extLst>
              <a:ext uri="{28A0092B-C50C-407E-A947-70E740481C1C}">
                <a14:useLocalDpi xmlns:a14="http://schemas.microsoft.com/office/drawing/2010/main" val="0"/>
              </a:ext>
              <a:ext uri="{837473B0-CC2E-450A-ABE3-18F120FF3D39}">
                <a1611:picAttrSrcUrl xmlns:a1611="http://schemas.microsoft.com/office/drawing/2016/11/main" r:id="rId11"/>
              </a:ext>
            </a:extLst>
          </a:blip>
          <a:stretch>
            <a:fillRect/>
          </a:stretch>
        </p:blipFill>
        <p:spPr>
          <a:xfrm>
            <a:off x="4747897" y="3857234"/>
            <a:ext cx="1509150" cy="2166756"/>
          </a:xfrm>
          <a:prstGeom prst="rect">
            <a:avLst/>
          </a:prstGeom>
        </p:spPr>
      </p:pic>
      <p:sp>
        <p:nvSpPr>
          <p:cNvPr id="25" name="Arrow: Down 24">
            <a:extLst>
              <a:ext uri="{FF2B5EF4-FFF2-40B4-BE49-F238E27FC236}">
                <a16:creationId xmlns:a16="http://schemas.microsoft.com/office/drawing/2014/main" id="{6EFCB260-6864-445F-8E2B-8B63ECF79C3F}"/>
              </a:ext>
            </a:extLst>
          </p:cNvPr>
          <p:cNvSpPr/>
          <p:nvPr/>
        </p:nvSpPr>
        <p:spPr>
          <a:xfrm rot="4270766">
            <a:off x="10631846" y="542886"/>
            <a:ext cx="240896" cy="165417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6" name="Arrow: Down 25">
            <a:extLst>
              <a:ext uri="{FF2B5EF4-FFF2-40B4-BE49-F238E27FC236}">
                <a16:creationId xmlns:a16="http://schemas.microsoft.com/office/drawing/2014/main" id="{11D82757-7099-4DD7-B9F5-8A9C60982FCA}"/>
              </a:ext>
            </a:extLst>
          </p:cNvPr>
          <p:cNvSpPr/>
          <p:nvPr/>
        </p:nvSpPr>
        <p:spPr>
          <a:xfrm rot="17416907">
            <a:off x="1220002" y="59201"/>
            <a:ext cx="198508" cy="162555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9" name="Circle: Hollow 18">
            <a:extLst>
              <a:ext uri="{FF2B5EF4-FFF2-40B4-BE49-F238E27FC236}">
                <a16:creationId xmlns:a16="http://schemas.microsoft.com/office/drawing/2014/main" id="{64A93E68-8F37-4AB8-8158-77A3A529C1F1}"/>
              </a:ext>
              <a:ext uri="{C183D7F6-B498-43B3-948B-1728B52AA6E4}">
                <adec:decorative xmlns:adec="http://schemas.microsoft.com/office/drawing/2017/decorative" val="1"/>
              </a:ext>
            </a:extLst>
          </p:cNvPr>
          <p:cNvSpPr/>
          <p:nvPr/>
        </p:nvSpPr>
        <p:spPr>
          <a:xfrm>
            <a:off x="1070974" y="4557351"/>
            <a:ext cx="1593858" cy="1593858"/>
          </a:xfrm>
          <a:prstGeom prst="donut">
            <a:avLst>
              <a:gd name="adj" fmla="val 12255"/>
            </a:avLst>
          </a:prstGeom>
          <a:solidFill>
            <a:schemeClr val="accent3">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3" name="TextBox 22">
            <a:extLst>
              <a:ext uri="{FF2B5EF4-FFF2-40B4-BE49-F238E27FC236}">
                <a16:creationId xmlns:a16="http://schemas.microsoft.com/office/drawing/2014/main" id="{4021775E-34B3-4C2E-808D-09C842EA4DAB}"/>
              </a:ext>
            </a:extLst>
          </p:cNvPr>
          <p:cNvSpPr txBox="1"/>
          <p:nvPr/>
        </p:nvSpPr>
        <p:spPr>
          <a:xfrm>
            <a:off x="1075250" y="4924927"/>
            <a:ext cx="1509150" cy="579646"/>
          </a:xfrm>
          <a:prstGeom prst="rect">
            <a:avLst/>
          </a:prstGeom>
          <a:noFill/>
        </p:spPr>
        <p:txBody>
          <a:bodyPr wrap="square">
            <a:spAutoFit/>
          </a:bodyPr>
          <a:lstStyle/>
          <a:p>
            <a:pPr algn="ctr">
              <a:lnSpc>
                <a:spcPts val="1900"/>
              </a:lnSpc>
            </a:pPr>
            <a:r>
              <a:rPr lang="en-SG" b="1" dirty="0">
                <a:solidFill>
                  <a:srgbClr val="000000"/>
                </a:solidFill>
                <a:latin typeface="Helvetica Neue"/>
              </a:rPr>
              <a:t>Problem statement </a:t>
            </a:r>
            <a:endParaRPr lang="en-SG" sz="1800" b="1" dirty="0">
              <a:solidFill>
                <a:srgbClr val="000000"/>
              </a:solidFill>
              <a:latin typeface="Helvetica Neue"/>
            </a:endParaRPr>
          </a:p>
        </p:txBody>
      </p:sp>
      <p:sp>
        <p:nvSpPr>
          <p:cNvPr id="24" name="Arrow: Down 23">
            <a:extLst>
              <a:ext uri="{FF2B5EF4-FFF2-40B4-BE49-F238E27FC236}">
                <a16:creationId xmlns:a16="http://schemas.microsoft.com/office/drawing/2014/main" id="{5897A621-AA2F-427F-9A71-3C2503BB10EB}"/>
              </a:ext>
            </a:extLst>
          </p:cNvPr>
          <p:cNvSpPr/>
          <p:nvPr/>
        </p:nvSpPr>
        <p:spPr>
          <a:xfrm rot="18198191">
            <a:off x="636947" y="3271281"/>
            <a:ext cx="240896" cy="165417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1729743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hidden="1">
            <a:extLst>
              <a:ext uri="{FF2B5EF4-FFF2-40B4-BE49-F238E27FC236}">
                <a16:creationId xmlns:a16="http://schemas.microsoft.com/office/drawing/2014/main" id="{166BC32C-2E11-43D3-963B-9766918E0FE5}"/>
              </a:ext>
            </a:extLst>
          </p:cNvPr>
          <p:cNvSpPr>
            <a:spLocks noGrp="1"/>
          </p:cNvSpPr>
          <p:nvPr>
            <p:ph type="title" idx="4294967295"/>
          </p:nvPr>
        </p:nvSpPr>
        <p:spPr>
          <a:xfrm>
            <a:off x="0" y="365129"/>
            <a:ext cx="10515600" cy="1325563"/>
          </a:xfrm>
        </p:spPr>
        <p:txBody>
          <a:bodyPr/>
          <a:lstStyle/>
          <a:p>
            <a:r>
              <a:rPr lang="en-US" dirty="0"/>
              <a:t>Project analysis slide 6</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9"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2"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24" name="Circle: Hollow 23">
            <a:extLst>
              <a:ext uri="{FF2B5EF4-FFF2-40B4-BE49-F238E27FC236}">
                <a16:creationId xmlns:a16="http://schemas.microsoft.com/office/drawing/2014/main" id="{A838DD0B-E018-44D0-A4C0-13DF2FD0288D}"/>
              </a:ext>
              <a:ext uri="{C183D7F6-B498-43B3-948B-1728B52AA6E4}">
                <adec:decorative xmlns:adec="http://schemas.microsoft.com/office/drawing/2017/decorative" val="1"/>
              </a:ext>
            </a:extLst>
          </p:cNvPr>
          <p:cNvSpPr/>
          <p:nvPr/>
        </p:nvSpPr>
        <p:spPr>
          <a:xfrm>
            <a:off x="2456564" y="738345"/>
            <a:ext cx="1629661" cy="1587308"/>
          </a:xfrm>
          <a:prstGeom prst="donut">
            <a:avLst>
              <a:gd name="adj" fmla="val 12255"/>
            </a:avLst>
          </a:prstGeom>
          <a:solidFill>
            <a:schemeClr val="accent4">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5" name="Circle: Hollow 24">
            <a:extLst>
              <a:ext uri="{FF2B5EF4-FFF2-40B4-BE49-F238E27FC236}">
                <a16:creationId xmlns:a16="http://schemas.microsoft.com/office/drawing/2014/main" id="{B5265A05-9A0F-4DEC-9382-F51EEE742251}"/>
              </a:ext>
              <a:ext uri="{C183D7F6-B498-43B3-948B-1728B52AA6E4}">
                <adec:decorative xmlns:adec="http://schemas.microsoft.com/office/drawing/2017/decorative" val="1"/>
              </a:ext>
            </a:extLst>
          </p:cNvPr>
          <p:cNvSpPr/>
          <p:nvPr/>
        </p:nvSpPr>
        <p:spPr>
          <a:xfrm>
            <a:off x="7483869" y="784443"/>
            <a:ext cx="1593858" cy="1593858"/>
          </a:xfrm>
          <a:prstGeom prst="donut">
            <a:avLst>
              <a:gd name="adj" fmla="val 12255"/>
            </a:avLst>
          </a:prstGeom>
          <a:solidFill>
            <a:schemeClr val="accent3">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35" name="Rectangle 34">
            <a:extLst>
              <a:ext uri="{FF2B5EF4-FFF2-40B4-BE49-F238E27FC236}">
                <a16:creationId xmlns:a16="http://schemas.microsoft.com/office/drawing/2014/main" id="{857F5370-BF8E-406B-BEAE-B1224615626A}"/>
              </a:ext>
            </a:extLst>
          </p:cNvPr>
          <p:cNvSpPr/>
          <p:nvPr/>
        </p:nvSpPr>
        <p:spPr>
          <a:xfrm>
            <a:off x="2829848" y="1435572"/>
            <a:ext cx="883091" cy="467244"/>
          </a:xfrm>
          <a:prstGeom prst="rect">
            <a:avLst/>
          </a:prstGeom>
        </p:spPr>
        <p:txBody>
          <a:bodyPr wrap="square" lIns="0" tIns="0" rIns="0" bIns="0" anchor="t">
            <a:spAutoFit/>
          </a:bodyPr>
          <a:lstStyle/>
          <a:p>
            <a:pPr algn="r">
              <a:lnSpc>
                <a:spcPts val="1900"/>
              </a:lnSpc>
            </a:pPr>
            <a:r>
              <a:rPr lang="en-US" sz="1400" b="1" dirty="0">
                <a:solidFill>
                  <a:schemeClr val="tx1">
                    <a:lumMod val="75000"/>
                    <a:lumOff val="25000"/>
                  </a:schemeClr>
                </a:solidFill>
                <a:latin typeface="Helvetica Neue"/>
                <a:cs typeface="Segoe UI" panose="020B0502040204020203" pitchFamily="34" charset="0"/>
              </a:rPr>
              <a:t>Important</a:t>
            </a:r>
            <a:r>
              <a:rPr lang="en-US" sz="1400" dirty="0">
                <a:solidFill>
                  <a:schemeClr val="tx1">
                    <a:lumMod val="75000"/>
                    <a:lumOff val="25000"/>
                  </a:schemeClr>
                </a:solidFill>
                <a:cs typeface="Segoe UI" panose="020B0502040204020203" pitchFamily="34" charset="0"/>
              </a:rPr>
              <a:t> </a:t>
            </a:r>
            <a:r>
              <a:rPr lang="en-US" sz="1400" b="1" dirty="0">
                <a:solidFill>
                  <a:schemeClr val="tx1">
                    <a:lumMod val="75000"/>
                    <a:lumOff val="25000"/>
                  </a:schemeClr>
                </a:solidFill>
                <a:latin typeface="Helvetica Neue"/>
                <a:cs typeface="Segoe UI" panose="020B0502040204020203" pitchFamily="34" charset="0"/>
              </a:rPr>
              <a:t>Factors.</a:t>
            </a:r>
          </a:p>
        </p:txBody>
      </p:sp>
      <p:sp>
        <p:nvSpPr>
          <p:cNvPr id="36" name="Rectangle 35">
            <a:extLst>
              <a:ext uri="{FF2B5EF4-FFF2-40B4-BE49-F238E27FC236}">
                <a16:creationId xmlns:a16="http://schemas.microsoft.com/office/drawing/2014/main" id="{98F5A313-1C6C-4AEE-8556-576074B1BF06}"/>
              </a:ext>
            </a:extLst>
          </p:cNvPr>
          <p:cNvSpPr/>
          <p:nvPr/>
        </p:nvSpPr>
        <p:spPr>
          <a:xfrm>
            <a:off x="7681234" y="1238307"/>
            <a:ext cx="1199128" cy="861774"/>
          </a:xfrm>
          <a:prstGeom prst="rect">
            <a:avLst/>
          </a:prstGeom>
        </p:spPr>
        <p:txBody>
          <a:bodyPr wrap="square" lIns="0" tIns="0" rIns="0" bIns="0" anchor="t">
            <a:spAutoFit/>
          </a:bodyPr>
          <a:lstStyle/>
          <a:p>
            <a:pPr algn="ctr"/>
            <a:r>
              <a:rPr lang="en-US" sz="1400" b="1" dirty="0">
                <a:solidFill>
                  <a:srgbClr val="000000"/>
                </a:solidFill>
                <a:latin typeface="Helvetica Neue"/>
              </a:rPr>
              <a:t>Relevant questions to gain valuable insights </a:t>
            </a:r>
          </a:p>
        </p:txBody>
      </p:sp>
      <p:sp>
        <p:nvSpPr>
          <p:cNvPr id="50" name="TextBox 49">
            <a:extLst>
              <a:ext uri="{FF2B5EF4-FFF2-40B4-BE49-F238E27FC236}">
                <a16:creationId xmlns:a16="http://schemas.microsoft.com/office/drawing/2014/main" id="{219507C0-2AD9-407F-B7A3-FD18DA9BFA35}"/>
              </a:ext>
            </a:extLst>
          </p:cNvPr>
          <p:cNvSpPr txBox="1"/>
          <p:nvPr/>
        </p:nvSpPr>
        <p:spPr>
          <a:xfrm>
            <a:off x="4086226" y="30460"/>
            <a:ext cx="3842534" cy="984885"/>
          </a:xfrm>
          <a:prstGeom prst="rect">
            <a:avLst/>
          </a:prstGeom>
          <a:noFill/>
        </p:spPr>
        <p:txBody>
          <a:bodyPr wrap="square">
            <a:spAutoFit/>
          </a:bodyPr>
          <a:lstStyle/>
          <a:p>
            <a:pPr algn="ctr">
              <a:defRPr/>
            </a:pPr>
            <a:r>
              <a:rPr lang="en-US" sz="4000" b="1" dirty="0">
                <a:solidFill>
                  <a:srgbClr val="000000">
                    <a:lumMod val="75000"/>
                    <a:lumOff val="25000"/>
                  </a:srgbClr>
                </a:solidFill>
                <a:latin typeface="Helvetica Neue"/>
              </a:rPr>
              <a:t>Introduction</a:t>
            </a:r>
            <a:endParaRPr lang="en-SG" sz="2800" b="1" dirty="0">
              <a:solidFill>
                <a:srgbClr val="000000"/>
              </a:solidFill>
              <a:latin typeface="Helvetica Neue"/>
            </a:endParaRPr>
          </a:p>
          <a:p>
            <a:endParaRPr lang="en-SG" b="1" dirty="0">
              <a:latin typeface="Helvetica Neue"/>
            </a:endParaRPr>
          </a:p>
        </p:txBody>
      </p:sp>
      <p:sp>
        <p:nvSpPr>
          <p:cNvPr id="82" name="TextBox 81">
            <a:extLst>
              <a:ext uri="{FF2B5EF4-FFF2-40B4-BE49-F238E27FC236}">
                <a16:creationId xmlns:a16="http://schemas.microsoft.com/office/drawing/2014/main" id="{8346D72C-1CDD-4A45-BDF0-99A9ADC64BE2}"/>
              </a:ext>
            </a:extLst>
          </p:cNvPr>
          <p:cNvSpPr txBox="1"/>
          <p:nvPr/>
        </p:nvSpPr>
        <p:spPr>
          <a:xfrm>
            <a:off x="1660923" y="2501345"/>
            <a:ext cx="3736181" cy="3416320"/>
          </a:xfrm>
          <a:prstGeom prst="rect">
            <a:avLst/>
          </a:prstGeom>
          <a:noFill/>
        </p:spPr>
        <p:txBody>
          <a:bodyPr wrap="square">
            <a:spAutoFit/>
          </a:bodyPr>
          <a:lstStyle/>
          <a:p>
            <a:pPr marL="285752" indent="-285752">
              <a:buFont typeface="Wingdings" panose="05000000000000000000" pitchFamily="2" charset="2"/>
              <a:buChar char="Ø"/>
            </a:pPr>
            <a:r>
              <a:rPr lang="en-US" dirty="0">
                <a:solidFill>
                  <a:srgbClr val="000000"/>
                </a:solidFill>
                <a:latin typeface="Helvetica Neue"/>
              </a:rPr>
              <a:t>Initial exploring and domain knowledges of the data set, We found that the </a:t>
            </a:r>
            <a:r>
              <a:rPr lang="en-US" b="1" dirty="0">
                <a:solidFill>
                  <a:srgbClr val="000000"/>
                </a:solidFill>
                <a:latin typeface="Helvetica Neue"/>
              </a:rPr>
              <a:t>first group of critical features</a:t>
            </a:r>
            <a:r>
              <a:rPr lang="en-US" dirty="0">
                <a:solidFill>
                  <a:srgbClr val="000000"/>
                </a:solidFill>
                <a:latin typeface="Helvetica Neue"/>
              </a:rPr>
              <a:t> : </a:t>
            </a:r>
            <a:r>
              <a:rPr lang="en-US" b="1" dirty="0">
                <a:solidFill>
                  <a:srgbClr val="000000"/>
                </a:solidFill>
                <a:latin typeface="Helvetica Neue"/>
              </a:rPr>
              <a:t>KM Driven, Year and Name</a:t>
            </a:r>
            <a:r>
              <a:rPr lang="en-US" dirty="0">
                <a:solidFill>
                  <a:srgbClr val="000000"/>
                </a:solidFill>
                <a:latin typeface="Helvetica Neue"/>
              </a:rPr>
              <a:t> </a:t>
            </a:r>
          </a:p>
          <a:p>
            <a:pPr marL="285752" indent="-285752">
              <a:buFont typeface="Wingdings" panose="05000000000000000000" pitchFamily="2" charset="2"/>
              <a:buChar char="Ø"/>
            </a:pPr>
            <a:endParaRPr lang="en-US" b="1" dirty="0">
              <a:solidFill>
                <a:srgbClr val="000000"/>
              </a:solidFill>
              <a:latin typeface="Helvetica Neue"/>
            </a:endParaRPr>
          </a:p>
          <a:p>
            <a:pPr marL="285752" indent="-285752">
              <a:buFont typeface="Wingdings" panose="05000000000000000000" pitchFamily="2" charset="2"/>
              <a:buChar char="Ø"/>
            </a:pPr>
            <a:r>
              <a:rPr lang="en-US" b="1" dirty="0">
                <a:solidFill>
                  <a:srgbClr val="000000"/>
                </a:solidFill>
                <a:latin typeface="Helvetica Neue"/>
              </a:rPr>
              <a:t>second group of important factors</a:t>
            </a:r>
            <a:r>
              <a:rPr lang="en-US" dirty="0">
                <a:solidFill>
                  <a:srgbClr val="000000"/>
                </a:solidFill>
                <a:latin typeface="Helvetica Neue"/>
              </a:rPr>
              <a:t> such as Transmission ,Owner type, and Location.</a:t>
            </a:r>
          </a:p>
          <a:p>
            <a:endParaRPr lang="en-US" dirty="0">
              <a:solidFill>
                <a:srgbClr val="000000"/>
              </a:solidFill>
              <a:latin typeface="Helvetica Neue"/>
            </a:endParaRPr>
          </a:p>
          <a:p>
            <a:pPr marL="285752" indent="-285752">
              <a:buFont typeface="Wingdings" panose="05000000000000000000" pitchFamily="2" charset="2"/>
              <a:buChar char="Ø"/>
            </a:pPr>
            <a:r>
              <a:rPr lang="en-US" b="1" dirty="0">
                <a:solidFill>
                  <a:srgbClr val="000000"/>
                </a:solidFill>
                <a:latin typeface="Helvetica Neue"/>
              </a:rPr>
              <a:t>Third group of factors</a:t>
            </a:r>
            <a:r>
              <a:rPr lang="en-US" dirty="0">
                <a:solidFill>
                  <a:srgbClr val="000000"/>
                </a:solidFill>
                <a:latin typeface="Helvetica Neue"/>
              </a:rPr>
              <a:t> are Mileage , Power and Engine</a:t>
            </a:r>
          </a:p>
        </p:txBody>
      </p:sp>
      <p:sp>
        <p:nvSpPr>
          <p:cNvPr id="84" name="TextBox 83">
            <a:extLst>
              <a:ext uri="{FF2B5EF4-FFF2-40B4-BE49-F238E27FC236}">
                <a16:creationId xmlns:a16="http://schemas.microsoft.com/office/drawing/2014/main" id="{E6407643-4679-4CC5-BD48-F2AB921B7A5E}"/>
              </a:ext>
            </a:extLst>
          </p:cNvPr>
          <p:cNvSpPr txBox="1"/>
          <p:nvPr/>
        </p:nvSpPr>
        <p:spPr>
          <a:xfrm>
            <a:off x="7136691" y="2639845"/>
            <a:ext cx="3487341" cy="3139321"/>
          </a:xfrm>
          <a:prstGeom prst="rect">
            <a:avLst/>
          </a:prstGeom>
          <a:noFill/>
        </p:spPr>
        <p:txBody>
          <a:bodyPr wrap="square">
            <a:spAutoFit/>
          </a:bodyPr>
          <a:lstStyle/>
          <a:p>
            <a:pPr marL="342903" indent="-342903">
              <a:buAutoNum type="arabicParenR"/>
            </a:pPr>
            <a:r>
              <a:rPr lang="en-US" dirty="0">
                <a:solidFill>
                  <a:srgbClr val="000000"/>
                </a:solidFill>
                <a:latin typeface="Helvetica Neue"/>
              </a:rPr>
              <a:t>Which resale cars have higher pricing?</a:t>
            </a:r>
          </a:p>
          <a:p>
            <a:pPr algn="l"/>
            <a:endParaRPr lang="en-US" dirty="0">
              <a:solidFill>
                <a:srgbClr val="000000"/>
              </a:solidFill>
              <a:latin typeface="Helvetica Neue"/>
            </a:endParaRPr>
          </a:p>
          <a:p>
            <a:pPr algn="l"/>
            <a:r>
              <a:rPr lang="en-US" dirty="0">
                <a:solidFill>
                  <a:srgbClr val="000000"/>
                </a:solidFill>
                <a:latin typeface="Helvetica Neue"/>
              </a:rPr>
              <a:t>2) How does the characteristics of the cars affect the used car pricing?</a:t>
            </a:r>
          </a:p>
          <a:p>
            <a:pPr algn="l"/>
            <a:endParaRPr lang="en-US" dirty="0">
              <a:solidFill>
                <a:srgbClr val="000000"/>
              </a:solidFill>
              <a:latin typeface="Helvetica Neue"/>
            </a:endParaRPr>
          </a:p>
          <a:p>
            <a:pPr algn="l"/>
            <a:endParaRPr lang="en-US" dirty="0">
              <a:solidFill>
                <a:srgbClr val="000000"/>
              </a:solidFill>
              <a:latin typeface="Helvetica Neue"/>
            </a:endParaRPr>
          </a:p>
          <a:p>
            <a:pPr algn="l"/>
            <a:r>
              <a:rPr lang="en-US" dirty="0">
                <a:solidFill>
                  <a:srgbClr val="000000"/>
                </a:solidFill>
                <a:latin typeface="Helvetica Neue"/>
              </a:rPr>
              <a:t>3) What kind of new car have the high preserve value during resale?</a:t>
            </a:r>
          </a:p>
        </p:txBody>
      </p:sp>
      <p:sp>
        <p:nvSpPr>
          <p:cNvPr id="15" name="Arrow: Down 14">
            <a:extLst>
              <a:ext uri="{FF2B5EF4-FFF2-40B4-BE49-F238E27FC236}">
                <a16:creationId xmlns:a16="http://schemas.microsoft.com/office/drawing/2014/main" id="{82CA9652-3019-4A65-B346-516C9A1A010A}"/>
              </a:ext>
            </a:extLst>
          </p:cNvPr>
          <p:cNvSpPr/>
          <p:nvPr/>
        </p:nvSpPr>
        <p:spPr>
          <a:xfrm rot="17667959">
            <a:off x="1254749" y="323349"/>
            <a:ext cx="635000" cy="165417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38875798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BD1790E2-7F0D-4D91-89D9-67EC137C40AF}"/>
              </a:ext>
            </a:extLst>
          </p:cNvPr>
          <p:cNvGraphicFramePr/>
          <p:nvPr>
            <p:extLst>
              <p:ext uri="{D42A27DB-BD31-4B8C-83A1-F6EECF244321}">
                <p14:modId xmlns:p14="http://schemas.microsoft.com/office/powerpoint/2010/main" val="1436981513"/>
              </p:ext>
            </p:extLst>
          </p:nvPr>
        </p:nvGraphicFramePr>
        <p:xfrm>
          <a:off x="71437" y="714479"/>
          <a:ext cx="12120565" cy="609589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itle 3" hidden="1">
            <a:extLst>
              <a:ext uri="{FF2B5EF4-FFF2-40B4-BE49-F238E27FC236}">
                <a16:creationId xmlns:a16="http://schemas.microsoft.com/office/drawing/2014/main" id="{B5981CF1-BC08-49F8-B0F9-AAF98EC67450}"/>
              </a:ext>
            </a:extLst>
          </p:cNvPr>
          <p:cNvSpPr>
            <a:spLocks noGrp="1"/>
          </p:cNvSpPr>
          <p:nvPr>
            <p:ph type="title" idx="4294967295"/>
          </p:nvPr>
        </p:nvSpPr>
        <p:spPr>
          <a:xfrm>
            <a:off x="0" y="365129"/>
            <a:ext cx="10515600" cy="1325563"/>
          </a:xfrm>
        </p:spPr>
        <p:txBody>
          <a:bodyPr/>
          <a:lstStyle/>
          <a:p>
            <a:r>
              <a:rPr lang="en-US" dirty="0"/>
              <a:t>Project analysis slide 2</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9"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5"/>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Project Analysis Flow</a:t>
            </a:r>
            <a:br>
              <a:rPr lang="en-US" sz="2800" dirty="0">
                <a:solidFill>
                  <a:schemeClr val="tx1">
                    <a:lumMod val="75000"/>
                    <a:lumOff val="25000"/>
                  </a:schemeClr>
                </a:solidFill>
              </a:rPr>
            </a:b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2"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E3ECCC05-FF78-40FA-84FF-172821D8B58A}"/>
              </a:ext>
              <a:ext uri="{C183D7F6-B498-43B3-948B-1728B52AA6E4}">
                <adec:decorative xmlns:adec="http://schemas.microsoft.com/office/drawing/2017/decorative" val="1"/>
              </a:ext>
            </a:extLst>
          </p:cNvPr>
          <p:cNvSpPr/>
          <p:nvPr/>
        </p:nvSpPr>
        <p:spPr>
          <a:xfrm>
            <a:off x="4933951" y="2817842"/>
            <a:ext cx="2324100" cy="1870034"/>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mj-lt"/>
              </a:rPr>
              <a:t>Used Car Price</a:t>
            </a:r>
          </a:p>
        </p:txBody>
      </p:sp>
      <p:sp>
        <p:nvSpPr>
          <p:cNvPr id="34" name="Freeform 1676" descr="Icon of check box. ">
            <a:extLst>
              <a:ext uri="{FF2B5EF4-FFF2-40B4-BE49-F238E27FC236}">
                <a16:creationId xmlns:a16="http://schemas.microsoft.com/office/drawing/2014/main" id="{6FB02354-C73F-4DCF-8004-E9CCA66963EA}"/>
              </a:ext>
            </a:extLst>
          </p:cNvPr>
          <p:cNvSpPr>
            <a:spLocks noEditPoints="1"/>
          </p:cNvSpPr>
          <p:nvPr/>
        </p:nvSpPr>
        <p:spPr bwMode="auto">
          <a:xfrm>
            <a:off x="7408716" y="878504"/>
            <a:ext cx="345758" cy="345758"/>
          </a:xfrm>
          <a:custGeom>
            <a:avLst/>
            <a:gdLst>
              <a:gd name="T0" fmla="*/ 374 w 719"/>
              <a:gd name="T1" fmla="*/ 267 h 719"/>
              <a:gd name="T2" fmla="*/ 366 w 719"/>
              <a:gd name="T3" fmla="*/ 263 h 719"/>
              <a:gd name="T4" fmla="*/ 362 w 719"/>
              <a:gd name="T5" fmla="*/ 254 h 719"/>
              <a:gd name="T6" fmla="*/ 366 w 719"/>
              <a:gd name="T7" fmla="*/ 247 h 719"/>
              <a:gd name="T8" fmla="*/ 374 w 719"/>
              <a:gd name="T9" fmla="*/ 243 h 719"/>
              <a:gd name="T10" fmla="*/ 621 w 719"/>
              <a:gd name="T11" fmla="*/ 244 h 719"/>
              <a:gd name="T12" fmla="*/ 627 w 719"/>
              <a:gd name="T13" fmla="*/ 250 h 719"/>
              <a:gd name="T14" fmla="*/ 627 w 719"/>
              <a:gd name="T15" fmla="*/ 260 h 719"/>
              <a:gd name="T16" fmla="*/ 621 w 719"/>
              <a:gd name="T17" fmla="*/ 265 h 719"/>
              <a:gd name="T18" fmla="*/ 616 w 719"/>
              <a:gd name="T19" fmla="*/ 528 h 719"/>
              <a:gd name="T20" fmla="*/ 370 w 719"/>
              <a:gd name="T21" fmla="*/ 527 h 719"/>
              <a:gd name="T22" fmla="*/ 363 w 719"/>
              <a:gd name="T23" fmla="*/ 521 h 719"/>
              <a:gd name="T24" fmla="*/ 363 w 719"/>
              <a:gd name="T25" fmla="*/ 512 h 719"/>
              <a:gd name="T26" fmla="*/ 370 w 719"/>
              <a:gd name="T27" fmla="*/ 505 h 719"/>
              <a:gd name="T28" fmla="*/ 616 w 719"/>
              <a:gd name="T29" fmla="*/ 504 h 719"/>
              <a:gd name="T30" fmla="*/ 625 w 719"/>
              <a:gd name="T31" fmla="*/ 507 h 719"/>
              <a:gd name="T32" fmla="*/ 628 w 719"/>
              <a:gd name="T33" fmla="*/ 516 h 719"/>
              <a:gd name="T34" fmla="*/ 625 w 719"/>
              <a:gd name="T35" fmla="*/ 525 h 719"/>
              <a:gd name="T36" fmla="*/ 616 w 719"/>
              <a:gd name="T37" fmla="*/ 528 h 719"/>
              <a:gd name="T38" fmla="*/ 171 w 719"/>
              <a:gd name="T39" fmla="*/ 279 h 719"/>
              <a:gd name="T40" fmla="*/ 164 w 719"/>
              <a:gd name="T41" fmla="*/ 282 h 719"/>
              <a:gd name="T42" fmla="*/ 155 w 719"/>
              <a:gd name="T43" fmla="*/ 279 h 719"/>
              <a:gd name="T44" fmla="*/ 92 w 719"/>
              <a:gd name="T45" fmla="*/ 214 h 719"/>
              <a:gd name="T46" fmla="*/ 92 w 719"/>
              <a:gd name="T47" fmla="*/ 205 h 719"/>
              <a:gd name="T48" fmla="*/ 98 w 719"/>
              <a:gd name="T49" fmla="*/ 198 h 719"/>
              <a:gd name="T50" fmla="*/ 107 w 719"/>
              <a:gd name="T51" fmla="*/ 198 h 719"/>
              <a:gd name="T52" fmla="*/ 164 w 719"/>
              <a:gd name="T53" fmla="*/ 253 h 719"/>
              <a:gd name="T54" fmla="*/ 309 w 719"/>
              <a:gd name="T55" fmla="*/ 109 h 719"/>
              <a:gd name="T56" fmla="*/ 318 w 719"/>
              <a:gd name="T57" fmla="*/ 109 h 719"/>
              <a:gd name="T58" fmla="*/ 325 w 719"/>
              <a:gd name="T59" fmla="*/ 114 h 719"/>
              <a:gd name="T60" fmla="*/ 325 w 719"/>
              <a:gd name="T61" fmla="*/ 124 h 719"/>
              <a:gd name="T62" fmla="*/ 323 w 719"/>
              <a:gd name="T63" fmla="*/ 414 h 719"/>
              <a:gd name="T64" fmla="*/ 168 w 719"/>
              <a:gd name="T65" fmla="*/ 568 h 719"/>
              <a:gd name="T66" fmla="*/ 158 w 719"/>
              <a:gd name="T67" fmla="*/ 568 h 719"/>
              <a:gd name="T68" fmla="*/ 94 w 719"/>
              <a:gd name="T69" fmla="*/ 505 h 719"/>
              <a:gd name="T70" fmla="*/ 91 w 719"/>
              <a:gd name="T71" fmla="*/ 497 h 719"/>
              <a:gd name="T72" fmla="*/ 94 w 719"/>
              <a:gd name="T73" fmla="*/ 488 h 719"/>
              <a:gd name="T74" fmla="*/ 103 w 719"/>
              <a:gd name="T75" fmla="*/ 485 h 719"/>
              <a:gd name="T76" fmla="*/ 111 w 719"/>
              <a:gd name="T77" fmla="*/ 488 h 719"/>
              <a:gd name="T78" fmla="*/ 306 w 719"/>
              <a:gd name="T79" fmla="*/ 397 h 719"/>
              <a:gd name="T80" fmla="*/ 314 w 719"/>
              <a:gd name="T81" fmla="*/ 394 h 719"/>
              <a:gd name="T82" fmla="*/ 323 w 719"/>
              <a:gd name="T83" fmla="*/ 398 h 719"/>
              <a:gd name="T84" fmla="*/ 326 w 719"/>
              <a:gd name="T85" fmla="*/ 406 h 719"/>
              <a:gd name="T86" fmla="*/ 323 w 719"/>
              <a:gd name="T87" fmla="*/ 414 h 719"/>
              <a:gd name="T88" fmla="*/ 12 w 719"/>
              <a:gd name="T89" fmla="*/ 0 h 719"/>
              <a:gd name="T90" fmla="*/ 3 w 719"/>
              <a:gd name="T91" fmla="*/ 5 h 719"/>
              <a:gd name="T92" fmla="*/ 0 w 719"/>
              <a:gd name="T93" fmla="*/ 13 h 719"/>
              <a:gd name="T94" fmla="*/ 1 w 719"/>
              <a:gd name="T95" fmla="*/ 713 h 719"/>
              <a:gd name="T96" fmla="*/ 8 w 719"/>
              <a:gd name="T97" fmla="*/ 719 h 719"/>
              <a:gd name="T98" fmla="*/ 707 w 719"/>
              <a:gd name="T99" fmla="*/ 719 h 719"/>
              <a:gd name="T100" fmla="*/ 716 w 719"/>
              <a:gd name="T101" fmla="*/ 716 h 719"/>
              <a:gd name="T102" fmla="*/ 719 w 719"/>
              <a:gd name="T103" fmla="*/ 707 h 719"/>
              <a:gd name="T104" fmla="*/ 718 w 719"/>
              <a:gd name="T105" fmla="*/ 8 h 719"/>
              <a:gd name="T106" fmla="*/ 711 w 719"/>
              <a:gd name="T107" fmla="*/ 2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19" h="719">
                <a:moveTo>
                  <a:pt x="616" y="267"/>
                </a:moveTo>
                <a:lnTo>
                  <a:pt x="374" y="267"/>
                </a:lnTo>
                <a:lnTo>
                  <a:pt x="370" y="265"/>
                </a:lnTo>
                <a:lnTo>
                  <a:pt x="366" y="263"/>
                </a:lnTo>
                <a:lnTo>
                  <a:pt x="363" y="260"/>
                </a:lnTo>
                <a:lnTo>
                  <a:pt x="362" y="254"/>
                </a:lnTo>
                <a:lnTo>
                  <a:pt x="363" y="250"/>
                </a:lnTo>
                <a:lnTo>
                  <a:pt x="366" y="247"/>
                </a:lnTo>
                <a:lnTo>
                  <a:pt x="370" y="244"/>
                </a:lnTo>
                <a:lnTo>
                  <a:pt x="374" y="243"/>
                </a:lnTo>
                <a:lnTo>
                  <a:pt x="616" y="243"/>
                </a:lnTo>
                <a:lnTo>
                  <a:pt x="621" y="244"/>
                </a:lnTo>
                <a:lnTo>
                  <a:pt x="625" y="247"/>
                </a:lnTo>
                <a:lnTo>
                  <a:pt x="627" y="250"/>
                </a:lnTo>
                <a:lnTo>
                  <a:pt x="628" y="254"/>
                </a:lnTo>
                <a:lnTo>
                  <a:pt x="627" y="260"/>
                </a:lnTo>
                <a:lnTo>
                  <a:pt x="625" y="263"/>
                </a:lnTo>
                <a:lnTo>
                  <a:pt x="621" y="265"/>
                </a:lnTo>
                <a:lnTo>
                  <a:pt x="616" y="267"/>
                </a:lnTo>
                <a:close/>
                <a:moveTo>
                  <a:pt x="616" y="528"/>
                </a:moveTo>
                <a:lnTo>
                  <a:pt x="374" y="528"/>
                </a:lnTo>
                <a:lnTo>
                  <a:pt x="370" y="527"/>
                </a:lnTo>
                <a:lnTo>
                  <a:pt x="366" y="525"/>
                </a:lnTo>
                <a:lnTo>
                  <a:pt x="363" y="521"/>
                </a:lnTo>
                <a:lnTo>
                  <a:pt x="362" y="516"/>
                </a:lnTo>
                <a:lnTo>
                  <a:pt x="363" y="512"/>
                </a:lnTo>
                <a:lnTo>
                  <a:pt x="366" y="507"/>
                </a:lnTo>
                <a:lnTo>
                  <a:pt x="370" y="505"/>
                </a:lnTo>
                <a:lnTo>
                  <a:pt x="374" y="504"/>
                </a:lnTo>
                <a:lnTo>
                  <a:pt x="616" y="504"/>
                </a:lnTo>
                <a:lnTo>
                  <a:pt x="621" y="505"/>
                </a:lnTo>
                <a:lnTo>
                  <a:pt x="625" y="507"/>
                </a:lnTo>
                <a:lnTo>
                  <a:pt x="627" y="512"/>
                </a:lnTo>
                <a:lnTo>
                  <a:pt x="628" y="516"/>
                </a:lnTo>
                <a:lnTo>
                  <a:pt x="627" y="521"/>
                </a:lnTo>
                <a:lnTo>
                  <a:pt x="625" y="525"/>
                </a:lnTo>
                <a:lnTo>
                  <a:pt x="621" y="527"/>
                </a:lnTo>
                <a:lnTo>
                  <a:pt x="616" y="528"/>
                </a:lnTo>
                <a:close/>
                <a:moveTo>
                  <a:pt x="323" y="127"/>
                </a:moveTo>
                <a:lnTo>
                  <a:pt x="171" y="279"/>
                </a:lnTo>
                <a:lnTo>
                  <a:pt x="168" y="282"/>
                </a:lnTo>
                <a:lnTo>
                  <a:pt x="164" y="282"/>
                </a:lnTo>
                <a:lnTo>
                  <a:pt x="158" y="282"/>
                </a:lnTo>
                <a:lnTo>
                  <a:pt x="155" y="279"/>
                </a:lnTo>
                <a:lnTo>
                  <a:pt x="94" y="218"/>
                </a:lnTo>
                <a:lnTo>
                  <a:pt x="92" y="214"/>
                </a:lnTo>
                <a:lnTo>
                  <a:pt x="91" y="209"/>
                </a:lnTo>
                <a:lnTo>
                  <a:pt x="92" y="205"/>
                </a:lnTo>
                <a:lnTo>
                  <a:pt x="94" y="201"/>
                </a:lnTo>
                <a:lnTo>
                  <a:pt x="98" y="198"/>
                </a:lnTo>
                <a:lnTo>
                  <a:pt x="103" y="197"/>
                </a:lnTo>
                <a:lnTo>
                  <a:pt x="107" y="198"/>
                </a:lnTo>
                <a:lnTo>
                  <a:pt x="111" y="201"/>
                </a:lnTo>
                <a:lnTo>
                  <a:pt x="164" y="253"/>
                </a:lnTo>
                <a:lnTo>
                  <a:pt x="306" y="111"/>
                </a:lnTo>
                <a:lnTo>
                  <a:pt x="309" y="109"/>
                </a:lnTo>
                <a:lnTo>
                  <a:pt x="314" y="108"/>
                </a:lnTo>
                <a:lnTo>
                  <a:pt x="318" y="109"/>
                </a:lnTo>
                <a:lnTo>
                  <a:pt x="323" y="111"/>
                </a:lnTo>
                <a:lnTo>
                  <a:pt x="325" y="114"/>
                </a:lnTo>
                <a:lnTo>
                  <a:pt x="326" y="119"/>
                </a:lnTo>
                <a:lnTo>
                  <a:pt x="325" y="124"/>
                </a:lnTo>
                <a:lnTo>
                  <a:pt x="323" y="127"/>
                </a:lnTo>
                <a:close/>
                <a:moveTo>
                  <a:pt x="323" y="414"/>
                </a:moveTo>
                <a:lnTo>
                  <a:pt x="171" y="565"/>
                </a:lnTo>
                <a:lnTo>
                  <a:pt x="168" y="568"/>
                </a:lnTo>
                <a:lnTo>
                  <a:pt x="164" y="569"/>
                </a:lnTo>
                <a:lnTo>
                  <a:pt x="158" y="568"/>
                </a:lnTo>
                <a:lnTo>
                  <a:pt x="155" y="565"/>
                </a:lnTo>
                <a:lnTo>
                  <a:pt x="94" y="505"/>
                </a:lnTo>
                <a:lnTo>
                  <a:pt x="92" y="502"/>
                </a:lnTo>
                <a:lnTo>
                  <a:pt x="91" y="497"/>
                </a:lnTo>
                <a:lnTo>
                  <a:pt x="92" y="493"/>
                </a:lnTo>
                <a:lnTo>
                  <a:pt x="94" y="488"/>
                </a:lnTo>
                <a:lnTo>
                  <a:pt x="98" y="486"/>
                </a:lnTo>
                <a:lnTo>
                  <a:pt x="103" y="485"/>
                </a:lnTo>
                <a:lnTo>
                  <a:pt x="107" y="486"/>
                </a:lnTo>
                <a:lnTo>
                  <a:pt x="111" y="488"/>
                </a:lnTo>
                <a:lnTo>
                  <a:pt x="164" y="540"/>
                </a:lnTo>
                <a:lnTo>
                  <a:pt x="306" y="397"/>
                </a:lnTo>
                <a:lnTo>
                  <a:pt x="309" y="395"/>
                </a:lnTo>
                <a:lnTo>
                  <a:pt x="314" y="394"/>
                </a:lnTo>
                <a:lnTo>
                  <a:pt x="318" y="395"/>
                </a:lnTo>
                <a:lnTo>
                  <a:pt x="323" y="398"/>
                </a:lnTo>
                <a:lnTo>
                  <a:pt x="325" y="401"/>
                </a:lnTo>
                <a:lnTo>
                  <a:pt x="326" y="406"/>
                </a:lnTo>
                <a:lnTo>
                  <a:pt x="325" y="410"/>
                </a:lnTo>
                <a:lnTo>
                  <a:pt x="323" y="414"/>
                </a:lnTo>
                <a:close/>
                <a:moveTo>
                  <a:pt x="707" y="0"/>
                </a:moveTo>
                <a:lnTo>
                  <a:pt x="12" y="0"/>
                </a:lnTo>
                <a:lnTo>
                  <a:pt x="8" y="2"/>
                </a:lnTo>
                <a:lnTo>
                  <a:pt x="3" y="5"/>
                </a:lnTo>
                <a:lnTo>
                  <a:pt x="1" y="8"/>
                </a:lnTo>
                <a:lnTo>
                  <a:pt x="0" y="13"/>
                </a:lnTo>
                <a:lnTo>
                  <a:pt x="0" y="707"/>
                </a:lnTo>
                <a:lnTo>
                  <a:pt x="1" y="713"/>
                </a:lnTo>
                <a:lnTo>
                  <a:pt x="3" y="716"/>
                </a:lnTo>
                <a:lnTo>
                  <a:pt x="8" y="719"/>
                </a:lnTo>
                <a:lnTo>
                  <a:pt x="12" y="719"/>
                </a:lnTo>
                <a:lnTo>
                  <a:pt x="707" y="719"/>
                </a:lnTo>
                <a:lnTo>
                  <a:pt x="711" y="719"/>
                </a:lnTo>
                <a:lnTo>
                  <a:pt x="716" y="716"/>
                </a:lnTo>
                <a:lnTo>
                  <a:pt x="718" y="713"/>
                </a:lnTo>
                <a:lnTo>
                  <a:pt x="719" y="707"/>
                </a:lnTo>
                <a:lnTo>
                  <a:pt x="719" y="13"/>
                </a:lnTo>
                <a:lnTo>
                  <a:pt x="718" y="8"/>
                </a:lnTo>
                <a:lnTo>
                  <a:pt x="716" y="5"/>
                </a:lnTo>
                <a:lnTo>
                  <a:pt x="711" y="2"/>
                </a:lnTo>
                <a:lnTo>
                  <a:pt x="707"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9" name="Group 38" descr="Icon of gears. ">
            <a:extLst>
              <a:ext uri="{FF2B5EF4-FFF2-40B4-BE49-F238E27FC236}">
                <a16:creationId xmlns:a16="http://schemas.microsoft.com/office/drawing/2014/main" id="{5BC0E3F0-447D-4721-AB1F-C8243BA36671}"/>
              </a:ext>
            </a:extLst>
          </p:cNvPr>
          <p:cNvGrpSpPr/>
          <p:nvPr/>
        </p:nvGrpSpPr>
        <p:grpSpPr>
          <a:xfrm>
            <a:off x="9736507" y="2595326"/>
            <a:ext cx="343837" cy="343837"/>
            <a:chOff x="7613650" y="1387475"/>
            <a:chExt cx="284163" cy="284163"/>
          </a:xfrm>
          <a:solidFill>
            <a:schemeClr val="bg1"/>
          </a:solidFill>
        </p:grpSpPr>
        <p:sp>
          <p:nvSpPr>
            <p:cNvPr id="40" name="Freeform 4359">
              <a:extLst>
                <a:ext uri="{FF2B5EF4-FFF2-40B4-BE49-F238E27FC236}">
                  <a16:creationId xmlns:a16="http://schemas.microsoft.com/office/drawing/2014/main" id="{351831F3-9830-4A23-8B34-11A3FCCA027E}"/>
                </a:ext>
              </a:extLst>
            </p:cNvPr>
            <p:cNvSpPr>
              <a:spLocks noEditPoints="1"/>
            </p:cNvSpPr>
            <p:nvPr/>
          </p:nvSpPr>
          <p:spPr bwMode="auto">
            <a:xfrm>
              <a:off x="7613650" y="1471613"/>
              <a:ext cx="200025" cy="200025"/>
            </a:xfrm>
            <a:custGeom>
              <a:avLst/>
              <a:gdLst>
                <a:gd name="T0" fmla="*/ 276 w 629"/>
                <a:gd name="T1" fmla="*/ 436 h 629"/>
                <a:gd name="T2" fmla="*/ 233 w 629"/>
                <a:gd name="T3" fmla="*/ 411 h 629"/>
                <a:gd name="T4" fmla="*/ 202 w 629"/>
                <a:gd name="T5" fmla="*/ 374 h 629"/>
                <a:gd name="T6" fmla="*/ 187 w 629"/>
                <a:gd name="T7" fmla="*/ 325 h 629"/>
                <a:gd name="T8" fmla="*/ 192 w 629"/>
                <a:gd name="T9" fmla="*/ 274 h 629"/>
                <a:gd name="T10" fmla="*/ 216 w 629"/>
                <a:gd name="T11" fmla="*/ 231 h 629"/>
                <a:gd name="T12" fmla="*/ 253 w 629"/>
                <a:gd name="T13" fmla="*/ 199 h 629"/>
                <a:gd name="T14" fmla="*/ 301 w 629"/>
                <a:gd name="T15" fmla="*/ 184 h 629"/>
                <a:gd name="T16" fmla="*/ 352 w 629"/>
                <a:gd name="T17" fmla="*/ 190 h 629"/>
                <a:gd name="T18" fmla="*/ 395 w 629"/>
                <a:gd name="T19" fmla="*/ 213 h 629"/>
                <a:gd name="T20" fmla="*/ 426 w 629"/>
                <a:gd name="T21" fmla="*/ 252 h 629"/>
                <a:gd name="T22" fmla="*/ 441 w 629"/>
                <a:gd name="T23" fmla="*/ 300 h 629"/>
                <a:gd name="T24" fmla="*/ 436 w 629"/>
                <a:gd name="T25" fmla="*/ 350 h 629"/>
                <a:gd name="T26" fmla="*/ 413 w 629"/>
                <a:gd name="T27" fmla="*/ 394 h 629"/>
                <a:gd name="T28" fmla="*/ 375 w 629"/>
                <a:gd name="T29" fmla="*/ 425 h 629"/>
                <a:gd name="T30" fmla="*/ 327 w 629"/>
                <a:gd name="T31" fmla="*/ 440 h 629"/>
                <a:gd name="T32" fmla="*/ 572 w 629"/>
                <a:gd name="T33" fmla="*/ 346 h 629"/>
                <a:gd name="T34" fmla="*/ 574 w 629"/>
                <a:gd name="T35" fmla="*/ 302 h 629"/>
                <a:gd name="T36" fmla="*/ 620 w 629"/>
                <a:gd name="T37" fmla="*/ 241 h 629"/>
                <a:gd name="T38" fmla="*/ 628 w 629"/>
                <a:gd name="T39" fmla="*/ 231 h 629"/>
                <a:gd name="T40" fmla="*/ 625 w 629"/>
                <a:gd name="T41" fmla="*/ 219 h 629"/>
                <a:gd name="T42" fmla="*/ 544 w 629"/>
                <a:gd name="T43" fmla="*/ 84 h 629"/>
                <a:gd name="T44" fmla="*/ 532 w 629"/>
                <a:gd name="T45" fmla="*/ 83 h 629"/>
                <a:gd name="T46" fmla="*/ 447 w 629"/>
                <a:gd name="T47" fmla="*/ 88 h 629"/>
                <a:gd name="T48" fmla="*/ 407 w 629"/>
                <a:gd name="T49" fmla="*/ 69 h 629"/>
                <a:gd name="T50" fmla="*/ 404 w 629"/>
                <a:gd name="T51" fmla="*/ 7 h 629"/>
                <a:gd name="T52" fmla="*/ 395 w 629"/>
                <a:gd name="T53" fmla="*/ 0 h 629"/>
                <a:gd name="T54" fmla="*/ 235 w 629"/>
                <a:gd name="T55" fmla="*/ 1 h 629"/>
                <a:gd name="T56" fmla="*/ 227 w 629"/>
                <a:gd name="T57" fmla="*/ 10 h 629"/>
                <a:gd name="T58" fmla="*/ 216 w 629"/>
                <a:gd name="T59" fmla="*/ 72 h 629"/>
                <a:gd name="T60" fmla="*/ 177 w 629"/>
                <a:gd name="T61" fmla="*/ 91 h 629"/>
                <a:gd name="T62" fmla="*/ 98 w 629"/>
                <a:gd name="T63" fmla="*/ 84 h 629"/>
                <a:gd name="T64" fmla="*/ 87 w 629"/>
                <a:gd name="T65" fmla="*/ 83 h 629"/>
                <a:gd name="T66" fmla="*/ 78 w 629"/>
                <a:gd name="T67" fmla="*/ 90 h 629"/>
                <a:gd name="T68" fmla="*/ 1 w 629"/>
                <a:gd name="T69" fmla="*/ 228 h 629"/>
                <a:gd name="T70" fmla="*/ 57 w 629"/>
                <a:gd name="T71" fmla="*/ 269 h 629"/>
                <a:gd name="T72" fmla="*/ 54 w 629"/>
                <a:gd name="T73" fmla="*/ 313 h 629"/>
                <a:gd name="T74" fmla="*/ 57 w 629"/>
                <a:gd name="T75" fmla="*/ 355 h 629"/>
                <a:gd name="T76" fmla="*/ 2 w 629"/>
                <a:gd name="T77" fmla="*/ 391 h 629"/>
                <a:gd name="T78" fmla="*/ 1 w 629"/>
                <a:gd name="T79" fmla="*/ 402 h 629"/>
                <a:gd name="T80" fmla="*/ 86 w 629"/>
                <a:gd name="T81" fmla="*/ 543 h 629"/>
                <a:gd name="T82" fmla="*/ 98 w 629"/>
                <a:gd name="T83" fmla="*/ 542 h 629"/>
                <a:gd name="T84" fmla="*/ 177 w 629"/>
                <a:gd name="T85" fmla="*/ 533 h 629"/>
                <a:gd name="T86" fmla="*/ 216 w 629"/>
                <a:gd name="T87" fmla="*/ 552 h 629"/>
                <a:gd name="T88" fmla="*/ 227 w 629"/>
                <a:gd name="T89" fmla="*/ 620 h 629"/>
                <a:gd name="T90" fmla="*/ 235 w 629"/>
                <a:gd name="T91" fmla="*/ 628 h 629"/>
                <a:gd name="T92" fmla="*/ 395 w 629"/>
                <a:gd name="T93" fmla="*/ 629 h 629"/>
                <a:gd name="T94" fmla="*/ 404 w 629"/>
                <a:gd name="T95" fmla="*/ 623 h 629"/>
                <a:gd name="T96" fmla="*/ 407 w 629"/>
                <a:gd name="T97" fmla="*/ 556 h 629"/>
                <a:gd name="T98" fmla="*/ 447 w 629"/>
                <a:gd name="T99" fmla="*/ 538 h 629"/>
                <a:gd name="T100" fmla="*/ 533 w 629"/>
                <a:gd name="T101" fmla="*/ 543 h 629"/>
                <a:gd name="T102" fmla="*/ 545 w 629"/>
                <a:gd name="T103" fmla="*/ 543 h 629"/>
                <a:gd name="T104" fmla="*/ 627 w 629"/>
                <a:gd name="T105" fmla="*/ 405 h 629"/>
                <a:gd name="T106" fmla="*/ 628 w 629"/>
                <a:gd name="T107" fmla="*/ 394 h 629"/>
                <a:gd name="T108" fmla="*/ 621 w 629"/>
                <a:gd name="T109" fmla="*/ 385 h 6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29" h="629">
                  <a:moveTo>
                    <a:pt x="314" y="441"/>
                  </a:moveTo>
                  <a:lnTo>
                    <a:pt x="301" y="440"/>
                  </a:lnTo>
                  <a:lnTo>
                    <a:pt x="288" y="439"/>
                  </a:lnTo>
                  <a:lnTo>
                    <a:pt x="276" y="436"/>
                  </a:lnTo>
                  <a:lnTo>
                    <a:pt x="264" y="430"/>
                  </a:lnTo>
                  <a:lnTo>
                    <a:pt x="253" y="425"/>
                  </a:lnTo>
                  <a:lnTo>
                    <a:pt x="242" y="418"/>
                  </a:lnTo>
                  <a:lnTo>
                    <a:pt x="233" y="411"/>
                  </a:lnTo>
                  <a:lnTo>
                    <a:pt x="223" y="404"/>
                  </a:lnTo>
                  <a:lnTo>
                    <a:pt x="216" y="394"/>
                  </a:lnTo>
                  <a:lnTo>
                    <a:pt x="208" y="384"/>
                  </a:lnTo>
                  <a:lnTo>
                    <a:pt x="202" y="374"/>
                  </a:lnTo>
                  <a:lnTo>
                    <a:pt x="196" y="362"/>
                  </a:lnTo>
                  <a:lnTo>
                    <a:pt x="192" y="350"/>
                  </a:lnTo>
                  <a:lnTo>
                    <a:pt x="189" y="338"/>
                  </a:lnTo>
                  <a:lnTo>
                    <a:pt x="187" y="325"/>
                  </a:lnTo>
                  <a:lnTo>
                    <a:pt x="186" y="313"/>
                  </a:lnTo>
                  <a:lnTo>
                    <a:pt x="187" y="300"/>
                  </a:lnTo>
                  <a:lnTo>
                    <a:pt x="189" y="287"/>
                  </a:lnTo>
                  <a:lnTo>
                    <a:pt x="192" y="274"/>
                  </a:lnTo>
                  <a:lnTo>
                    <a:pt x="196" y="262"/>
                  </a:lnTo>
                  <a:lnTo>
                    <a:pt x="202" y="252"/>
                  </a:lnTo>
                  <a:lnTo>
                    <a:pt x="208" y="241"/>
                  </a:lnTo>
                  <a:lnTo>
                    <a:pt x="216" y="231"/>
                  </a:lnTo>
                  <a:lnTo>
                    <a:pt x="223" y="222"/>
                  </a:lnTo>
                  <a:lnTo>
                    <a:pt x="233" y="213"/>
                  </a:lnTo>
                  <a:lnTo>
                    <a:pt x="242" y="206"/>
                  </a:lnTo>
                  <a:lnTo>
                    <a:pt x="253" y="199"/>
                  </a:lnTo>
                  <a:lnTo>
                    <a:pt x="264" y="194"/>
                  </a:lnTo>
                  <a:lnTo>
                    <a:pt x="276" y="190"/>
                  </a:lnTo>
                  <a:lnTo>
                    <a:pt x="288" y="186"/>
                  </a:lnTo>
                  <a:lnTo>
                    <a:pt x="301" y="184"/>
                  </a:lnTo>
                  <a:lnTo>
                    <a:pt x="314" y="184"/>
                  </a:lnTo>
                  <a:lnTo>
                    <a:pt x="327" y="184"/>
                  </a:lnTo>
                  <a:lnTo>
                    <a:pt x="340" y="186"/>
                  </a:lnTo>
                  <a:lnTo>
                    <a:pt x="352" y="190"/>
                  </a:lnTo>
                  <a:lnTo>
                    <a:pt x="363" y="194"/>
                  </a:lnTo>
                  <a:lnTo>
                    <a:pt x="375" y="199"/>
                  </a:lnTo>
                  <a:lnTo>
                    <a:pt x="386" y="206"/>
                  </a:lnTo>
                  <a:lnTo>
                    <a:pt x="395" y="213"/>
                  </a:lnTo>
                  <a:lnTo>
                    <a:pt x="404" y="222"/>
                  </a:lnTo>
                  <a:lnTo>
                    <a:pt x="413" y="231"/>
                  </a:lnTo>
                  <a:lnTo>
                    <a:pt x="420" y="241"/>
                  </a:lnTo>
                  <a:lnTo>
                    <a:pt x="426" y="252"/>
                  </a:lnTo>
                  <a:lnTo>
                    <a:pt x="432" y="262"/>
                  </a:lnTo>
                  <a:lnTo>
                    <a:pt x="436" y="274"/>
                  </a:lnTo>
                  <a:lnTo>
                    <a:pt x="439" y="287"/>
                  </a:lnTo>
                  <a:lnTo>
                    <a:pt x="441" y="300"/>
                  </a:lnTo>
                  <a:lnTo>
                    <a:pt x="443" y="313"/>
                  </a:lnTo>
                  <a:lnTo>
                    <a:pt x="441" y="325"/>
                  </a:lnTo>
                  <a:lnTo>
                    <a:pt x="439" y="338"/>
                  </a:lnTo>
                  <a:lnTo>
                    <a:pt x="436" y="350"/>
                  </a:lnTo>
                  <a:lnTo>
                    <a:pt x="432" y="362"/>
                  </a:lnTo>
                  <a:lnTo>
                    <a:pt x="426" y="374"/>
                  </a:lnTo>
                  <a:lnTo>
                    <a:pt x="420" y="384"/>
                  </a:lnTo>
                  <a:lnTo>
                    <a:pt x="413" y="394"/>
                  </a:lnTo>
                  <a:lnTo>
                    <a:pt x="404" y="404"/>
                  </a:lnTo>
                  <a:lnTo>
                    <a:pt x="395" y="411"/>
                  </a:lnTo>
                  <a:lnTo>
                    <a:pt x="386" y="418"/>
                  </a:lnTo>
                  <a:lnTo>
                    <a:pt x="375" y="425"/>
                  </a:lnTo>
                  <a:lnTo>
                    <a:pt x="363" y="430"/>
                  </a:lnTo>
                  <a:lnTo>
                    <a:pt x="352" y="436"/>
                  </a:lnTo>
                  <a:lnTo>
                    <a:pt x="340" y="439"/>
                  </a:lnTo>
                  <a:lnTo>
                    <a:pt x="327" y="440"/>
                  </a:lnTo>
                  <a:lnTo>
                    <a:pt x="314" y="441"/>
                  </a:lnTo>
                  <a:close/>
                  <a:moveTo>
                    <a:pt x="621" y="385"/>
                  </a:moveTo>
                  <a:lnTo>
                    <a:pt x="571" y="355"/>
                  </a:lnTo>
                  <a:lnTo>
                    <a:pt x="572" y="346"/>
                  </a:lnTo>
                  <a:lnTo>
                    <a:pt x="573" y="335"/>
                  </a:lnTo>
                  <a:lnTo>
                    <a:pt x="574" y="323"/>
                  </a:lnTo>
                  <a:lnTo>
                    <a:pt x="574" y="313"/>
                  </a:lnTo>
                  <a:lnTo>
                    <a:pt x="574" y="302"/>
                  </a:lnTo>
                  <a:lnTo>
                    <a:pt x="573" y="291"/>
                  </a:lnTo>
                  <a:lnTo>
                    <a:pt x="572" y="280"/>
                  </a:lnTo>
                  <a:lnTo>
                    <a:pt x="570" y="269"/>
                  </a:lnTo>
                  <a:lnTo>
                    <a:pt x="620" y="241"/>
                  </a:lnTo>
                  <a:lnTo>
                    <a:pt x="623" y="239"/>
                  </a:lnTo>
                  <a:lnTo>
                    <a:pt x="624" y="237"/>
                  </a:lnTo>
                  <a:lnTo>
                    <a:pt x="627" y="234"/>
                  </a:lnTo>
                  <a:lnTo>
                    <a:pt x="628" y="231"/>
                  </a:lnTo>
                  <a:lnTo>
                    <a:pt x="628" y="228"/>
                  </a:lnTo>
                  <a:lnTo>
                    <a:pt x="628" y="226"/>
                  </a:lnTo>
                  <a:lnTo>
                    <a:pt x="628" y="223"/>
                  </a:lnTo>
                  <a:lnTo>
                    <a:pt x="625" y="219"/>
                  </a:lnTo>
                  <a:lnTo>
                    <a:pt x="551" y="90"/>
                  </a:lnTo>
                  <a:lnTo>
                    <a:pt x="548" y="87"/>
                  </a:lnTo>
                  <a:lnTo>
                    <a:pt x="546" y="85"/>
                  </a:lnTo>
                  <a:lnTo>
                    <a:pt x="544" y="84"/>
                  </a:lnTo>
                  <a:lnTo>
                    <a:pt x="541" y="83"/>
                  </a:lnTo>
                  <a:lnTo>
                    <a:pt x="539" y="81"/>
                  </a:lnTo>
                  <a:lnTo>
                    <a:pt x="536" y="81"/>
                  </a:lnTo>
                  <a:lnTo>
                    <a:pt x="532" y="83"/>
                  </a:lnTo>
                  <a:lnTo>
                    <a:pt x="530" y="84"/>
                  </a:lnTo>
                  <a:lnTo>
                    <a:pt x="481" y="113"/>
                  </a:lnTo>
                  <a:lnTo>
                    <a:pt x="465" y="99"/>
                  </a:lnTo>
                  <a:lnTo>
                    <a:pt x="447" y="88"/>
                  </a:lnTo>
                  <a:lnTo>
                    <a:pt x="438" y="83"/>
                  </a:lnTo>
                  <a:lnTo>
                    <a:pt x="429" y="77"/>
                  </a:lnTo>
                  <a:lnTo>
                    <a:pt x="418" y="73"/>
                  </a:lnTo>
                  <a:lnTo>
                    <a:pt x="407" y="69"/>
                  </a:lnTo>
                  <a:lnTo>
                    <a:pt x="407" y="15"/>
                  </a:lnTo>
                  <a:lnTo>
                    <a:pt x="407" y="12"/>
                  </a:lnTo>
                  <a:lnTo>
                    <a:pt x="406" y="10"/>
                  </a:lnTo>
                  <a:lnTo>
                    <a:pt x="404" y="7"/>
                  </a:lnTo>
                  <a:lnTo>
                    <a:pt x="403" y="4"/>
                  </a:lnTo>
                  <a:lnTo>
                    <a:pt x="401" y="2"/>
                  </a:lnTo>
                  <a:lnTo>
                    <a:pt x="398" y="1"/>
                  </a:lnTo>
                  <a:lnTo>
                    <a:pt x="395" y="0"/>
                  </a:lnTo>
                  <a:lnTo>
                    <a:pt x="392" y="0"/>
                  </a:lnTo>
                  <a:lnTo>
                    <a:pt x="241" y="0"/>
                  </a:lnTo>
                  <a:lnTo>
                    <a:pt x="238" y="0"/>
                  </a:lnTo>
                  <a:lnTo>
                    <a:pt x="235" y="1"/>
                  </a:lnTo>
                  <a:lnTo>
                    <a:pt x="233" y="2"/>
                  </a:lnTo>
                  <a:lnTo>
                    <a:pt x="231" y="4"/>
                  </a:lnTo>
                  <a:lnTo>
                    <a:pt x="229" y="7"/>
                  </a:lnTo>
                  <a:lnTo>
                    <a:pt x="227" y="10"/>
                  </a:lnTo>
                  <a:lnTo>
                    <a:pt x="226" y="12"/>
                  </a:lnTo>
                  <a:lnTo>
                    <a:pt x="226" y="15"/>
                  </a:lnTo>
                  <a:lnTo>
                    <a:pt x="226" y="69"/>
                  </a:lnTo>
                  <a:lnTo>
                    <a:pt x="216" y="72"/>
                  </a:lnTo>
                  <a:lnTo>
                    <a:pt x="206" y="76"/>
                  </a:lnTo>
                  <a:lnTo>
                    <a:pt x="196" y="80"/>
                  </a:lnTo>
                  <a:lnTo>
                    <a:pt x="187" y="86"/>
                  </a:lnTo>
                  <a:lnTo>
                    <a:pt x="177" y="91"/>
                  </a:lnTo>
                  <a:lnTo>
                    <a:pt x="168" y="98"/>
                  </a:lnTo>
                  <a:lnTo>
                    <a:pt x="159" y="105"/>
                  </a:lnTo>
                  <a:lnTo>
                    <a:pt x="149" y="113"/>
                  </a:lnTo>
                  <a:lnTo>
                    <a:pt x="98" y="84"/>
                  </a:lnTo>
                  <a:lnTo>
                    <a:pt x="96" y="83"/>
                  </a:lnTo>
                  <a:lnTo>
                    <a:pt x="93" y="81"/>
                  </a:lnTo>
                  <a:lnTo>
                    <a:pt x="90" y="81"/>
                  </a:lnTo>
                  <a:lnTo>
                    <a:pt x="87" y="83"/>
                  </a:lnTo>
                  <a:lnTo>
                    <a:pt x="84" y="84"/>
                  </a:lnTo>
                  <a:lnTo>
                    <a:pt x="82" y="85"/>
                  </a:lnTo>
                  <a:lnTo>
                    <a:pt x="80" y="87"/>
                  </a:lnTo>
                  <a:lnTo>
                    <a:pt x="78" y="90"/>
                  </a:lnTo>
                  <a:lnTo>
                    <a:pt x="3" y="219"/>
                  </a:lnTo>
                  <a:lnTo>
                    <a:pt x="1" y="222"/>
                  </a:lnTo>
                  <a:lnTo>
                    <a:pt x="1" y="225"/>
                  </a:lnTo>
                  <a:lnTo>
                    <a:pt x="1" y="228"/>
                  </a:lnTo>
                  <a:lnTo>
                    <a:pt x="1" y="230"/>
                  </a:lnTo>
                  <a:lnTo>
                    <a:pt x="4" y="236"/>
                  </a:lnTo>
                  <a:lnTo>
                    <a:pt x="8" y="241"/>
                  </a:lnTo>
                  <a:lnTo>
                    <a:pt x="57" y="269"/>
                  </a:lnTo>
                  <a:lnTo>
                    <a:pt x="56" y="280"/>
                  </a:lnTo>
                  <a:lnTo>
                    <a:pt x="55" y="291"/>
                  </a:lnTo>
                  <a:lnTo>
                    <a:pt x="54" y="302"/>
                  </a:lnTo>
                  <a:lnTo>
                    <a:pt x="54" y="313"/>
                  </a:lnTo>
                  <a:lnTo>
                    <a:pt x="54" y="323"/>
                  </a:lnTo>
                  <a:lnTo>
                    <a:pt x="55" y="335"/>
                  </a:lnTo>
                  <a:lnTo>
                    <a:pt x="56" y="346"/>
                  </a:lnTo>
                  <a:lnTo>
                    <a:pt x="57" y="355"/>
                  </a:lnTo>
                  <a:lnTo>
                    <a:pt x="7" y="385"/>
                  </a:lnTo>
                  <a:lnTo>
                    <a:pt x="5" y="387"/>
                  </a:lnTo>
                  <a:lnTo>
                    <a:pt x="3" y="389"/>
                  </a:lnTo>
                  <a:lnTo>
                    <a:pt x="2" y="391"/>
                  </a:lnTo>
                  <a:lnTo>
                    <a:pt x="1" y="394"/>
                  </a:lnTo>
                  <a:lnTo>
                    <a:pt x="0" y="396"/>
                  </a:lnTo>
                  <a:lnTo>
                    <a:pt x="1" y="399"/>
                  </a:lnTo>
                  <a:lnTo>
                    <a:pt x="1" y="402"/>
                  </a:lnTo>
                  <a:lnTo>
                    <a:pt x="2" y="405"/>
                  </a:lnTo>
                  <a:lnTo>
                    <a:pt x="78" y="536"/>
                  </a:lnTo>
                  <a:lnTo>
                    <a:pt x="81" y="540"/>
                  </a:lnTo>
                  <a:lnTo>
                    <a:pt x="86" y="543"/>
                  </a:lnTo>
                  <a:lnTo>
                    <a:pt x="89" y="544"/>
                  </a:lnTo>
                  <a:lnTo>
                    <a:pt x="93" y="544"/>
                  </a:lnTo>
                  <a:lnTo>
                    <a:pt x="95" y="543"/>
                  </a:lnTo>
                  <a:lnTo>
                    <a:pt x="98" y="542"/>
                  </a:lnTo>
                  <a:lnTo>
                    <a:pt x="149" y="513"/>
                  </a:lnTo>
                  <a:lnTo>
                    <a:pt x="159" y="520"/>
                  </a:lnTo>
                  <a:lnTo>
                    <a:pt x="168" y="527"/>
                  </a:lnTo>
                  <a:lnTo>
                    <a:pt x="177" y="533"/>
                  </a:lnTo>
                  <a:lnTo>
                    <a:pt x="187" y="539"/>
                  </a:lnTo>
                  <a:lnTo>
                    <a:pt x="196" y="544"/>
                  </a:lnTo>
                  <a:lnTo>
                    <a:pt x="206" y="549"/>
                  </a:lnTo>
                  <a:lnTo>
                    <a:pt x="216" y="552"/>
                  </a:lnTo>
                  <a:lnTo>
                    <a:pt x="226" y="556"/>
                  </a:lnTo>
                  <a:lnTo>
                    <a:pt x="226" y="614"/>
                  </a:lnTo>
                  <a:lnTo>
                    <a:pt x="226" y="617"/>
                  </a:lnTo>
                  <a:lnTo>
                    <a:pt x="227" y="620"/>
                  </a:lnTo>
                  <a:lnTo>
                    <a:pt x="229" y="623"/>
                  </a:lnTo>
                  <a:lnTo>
                    <a:pt x="231" y="625"/>
                  </a:lnTo>
                  <a:lnTo>
                    <a:pt x="233" y="627"/>
                  </a:lnTo>
                  <a:lnTo>
                    <a:pt x="235" y="628"/>
                  </a:lnTo>
                  <a:lnTo>
                    <a:pt x="238" y="629"/>
                  </a:lnTo>
                  <a:lnTo>
                    <a:pt x="241" y="629"/>
                  </a:lnTo>
                  <a:lnTo>
                    <a:pt x="392" y="629"/>
                  </a:lnTo>
                  <a:lnTo>
                    <a:pt x="395" y="629"/>
                  </a:lnTo>
                  <a:lnTo>
                    <a:pt x="398" y="628"/>
                  </a:lnTo>
                  <a:lnTo>
                    <a:pt x="401" y="627"/>
                  </a:lnTo>
                  <a:lnTo>
                    <a:pt x="403" y="625"/>
                  </a:lnTo>
                  <a:lnTo>
                    <a:pt x="404" y="623"/>
                  </a:lnTo>
                  <a:lnTo>
                    <a:pt x="406" y="620"/>
                  </a:lnTo>
                  <a:lnTo>
                    <a:pt x="407" y="617"/>
                  </a:lnTo>
                  <a:lnTo>
                    <a:pt x="407" y="614"/>
                  </a:lnTo>
                  <a:lnTo>
                    <a:pt x="407" y="556"/>
                  </a:lnTo>
                  <a:lnTo>
                    <a:pt x="418" y="552"/>
                  </a:lnTo>
                  <a:lnTo>
                    <a:pt x="429" y="548"/>
                  </a:lnTo>
                  <a:lnTo>
                    <a:pt x="438" y="544"/>
                  </a:lnTo>
                  <a:lnTo>
                    <a:pt x="447" y="538"/>
                  </a:lnTo>
                  <a:lnTo>
                    <a:pt x="465" y="527"/>
                  </a:lnTo>
                  <a:lnTo>
                    <a:pt x="481" y="513"/>
                  </a:lnTo>
                  <a:lnTo>
                    <a:pt x="530" y="542"/>
                  </a:lnTo>
                  <a:lnTo>
                    <a:pt x="533" y="543"/>
                  </a:lnTo>
                  <a:lnTo>
                    <a:pt x="537" y="544"/>
                  </a:lnTo>
                  <a:lnTo>
                    <a:pt x="539" y="544"/>
                  </a:lnTo>
                  <a:lnTo>
                    <a:pt x="542" y="543"/>
                  </a:lnTo>
                  <a:lnTo>
                    <a:pt x="545" y="543"/>
                  </a:lnTo>
                  <a:lnTo>
                    <a:pt x="547" y="540"/>
                  </a:lnTo>
                  <a:lnTo>
                    <a:pt x="550" y="539"/>
                  </a:lnTo>
                  <a:lnTo>
                    <a:pt x="552" y="536"/>
                  </a:lnTo>
                  <a:lnTo>
                    <a:pt x="627" y="405"/>
                  </a:lnTo>
                  <a:lnTo>
                    <a:pt x="628" y="402"/>
                  </a:lnTo>
                  <a:lnTo>
                    <a:pt x="628" y="399"/>
                  </a:lnTo>
                  <a:lnTo>
                    <a:pt x="629" y="396"/>
                  </a:lnTo>
                  <a:lnTo>
                    <a:pt x="628" y="394"/>
                  </a:lnTo>
                  <a:lnTo>
                    <a:pt x="627" y="391"/>
                  </a:lnTo>
                  <a:lnTo>
                    <a:pt x="625" y="389"/>
                  </a:lnTo>
                  <a:lnTo>
                    <a:pt x="623" y="387"/>
                  </a:lnTo>
                  <a:lnTo>
                    <a:pt x="621" y="3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1" name="Freeform 4360">
              <a:extLst>
                <a:ext uri="{FF2B5EF4-FFF2-40B4-BE49-F238E27FC236}">
                  <a16:creationId xmlns:a16="http://schemas.microsoft.com/office/drawing/2014/main" id="{CDB8F87B-81A2-480F-ADA8-BFB5FD890ACD}"/>
                </a:ext>
              </a:extLst>
            </p:cNvPr>
            <p:cNvSpPr>
              <a:spLocks noEditPoints="1"/>
            </p:cNvSpPr>
            <p:nvPr/>
          </p:nvSpPr>
          <p:spPr bwMode="auto">
            <a:xfrm>
              <a:off x="7781925" y="1387475"/>
              <a:ext cx="115888" cy="117475"/>
            </a:xfrm>
            <a:custGeom>
              <a:avLst/>
              <a:gdLst>
                <a:gd name="T0" fmla="*/ 160 w 362"/>
                <a:gd name="T1" fmla="*/ 252 h 369"/>
                <a:gd name="T2" fmla="*/ 135 w 362"/>
                <a:gd name="T3" fmla="*/ 238 h 369"/>
                <a:gd name="T4" fmla="*/ 118 w 362"/>
                <a:gd name="T5" fmla="*/ 218 h 369"/>
                <a:gd name="T6" fmla="*/ 109 w 362"/>
                <a:gd name="T7" fmla="*/ 190 h 369"/>
                <a:gd name="T8" fmla="*/ 113 w 362"/>
                <a:gd name="T9" fmla="*/ 162 h 369"/>
                <a:gd name="T10" fmla="*/ 125 w 362"/>
                <a:gd name="T11" fmla="*/ 138 h 369"/>
                <a:gd name="T12" fmla="*/ 147 w 362"/>
                <a:gd name="T13" fmla="*/ 121 h 369"/>
                <a:gd name="T14" fmla="*/ 174 w 362"/>
                <a:gd name="T15" fmla="*/ 112 h 369"/>
                <a:gd name="T16" fmla="*/ 202 w 362"/>
                <a:gd name="T17" fmla="*/ 114 h 369"/>
                <a:gd name="T18" fmla="*/ 226 w 362"/>
                <a:gd name="T19" fmla="*/ 128 h 369"/>
                <a:gd name="T20" fmla="*/ 244 w 362"/>
                <a:gd name="T21" fmla="*/ 149 h 369"/>
                <a:gd name="T22" fmla="*/ 252 w 362"/>
                <a:gd name="T23" fmla="*/ 176 h 369"/>
                <a:gd name="T24" fmla="*/ 250 w 362"/>
                <a:gd name="T25" fmla="*/ 205 h 369"/>
                <a:gd name="T26" fmla="*/ 236 w 362"/>
                <a:gd name="T27" fmla="*/ 229 h 369"/>
                <a:gd name="T28" fmla="*/ 215 w 362"/>
                <a:gd name="T29" fmla="*/ 247 h 369"/>
                <a:gd name="T30" fmla="*/ 189 w 362"/>
                <a:gd name="T31" fmla="*/ 254 h 369"/>
                <a:gd name="T32" fmla="*/ 328 w 362"/>
                <a:gd name="T33" fmla="*/ 195 h 369"/>
                <a:gd name="T34" fmla="*/ 354 w 362"/>
                <a:gd name="T35" fmla="*/ 144 h 369"/>
                <a:gd name="T36" fmla="*/ 361 w 362"/>
                <a:gd name="T37" fmla="*/ 136 h 369"/>
                <a:gd name="T38" fmla="*/ 360 w 362"/>
                <a:gd name="T39" fmla="*/ 124 h 369"/>
                <a:gd name="T40" fmla="*/ 316 w 362"/>
                <a:gd name="T41" fmla="*/ 53 h 369"/>
                <a:gd name="T42" fmla="*/ 304 w 362"/>
                <a:gd name="T43" fmla="*/ 52 h 369"/>
                <a:gd name="T44" fmla="*/ 256 w 362"/>
                <a:gd name="T45" fmla="*/ 56 h 369"/>
                <a:gd name="T46" fmla="*/ 236 w 362"/>
                <a:gd name="T47" fmla="*/ 10 h 369"/>
                <a:gd name="T48" fmla="*/ 229 w 362"/>
                <a:gd name="T49" fmla="*/ 2 h 369"/>
                <a:gd name="T50" fmla="*/ 146 w 362"/>
                <a:gd name="T51" fmla="*/ 0 h 369"/>
                <a:gd name="T52" fmla="*/ 135 w 362"/>
                <a:gd name="T53" fmla="*/ 3 h 369"/>
                <a:gd name="T54" fmla="*/ 131 w 362"/>
                <a:gd name="T55" fmla="*/ 14 h 369"/>
                <a:gd name="T56" fmla="*/ 99 w 362"/>
                <a:gd name="T57" fmla="*/ 63 h 369"/>
                <a:gd name="T58" fmla="*/ 55 w 362"/>
                <a:gd name="T59" fmla="*/ 51 h 369"/>
                <a:gd name="T60" fmla="*/ 44 w 362"/>
                <a:gd name="T61" fmla="*/ 54 h 369"/>
                <a:gd name="T62" fmla="*/ 1 w 362"/>
                <a:gd name="T63" fmla="*/ 126 h 369"/>
                <a:gd name="T64" fmla="*/ 2 w 362"/>
                <a:gd name="T65" fmla="*/ 139 h 369"/>
                <a:gd name="T66" fmla="*/ 36 w 362"/>
                <a:gd name="T67" fmla="*/ 160 h 369"/>
                <a:gd name="T68" fmla="*/ 36 w 362"/>
                <a:gd name="T69" fmla="*/ 207 h 369"/>
                <a:gd name="T70" fmla="*/ 1 w 362"/>
                <a:gd name="T71" fmla="*/ 230 h 369"/>
                <a:gd name="T72" fmla="*/ 1 w 362"/>
                <a:gd name="T73" fmla="*/ 240 h 369"/>
                <a:gd name="T74" fmla="*/ 44 w 362"/>
                <a:gd name="T75" fmla="*/ 313 h 369"/>
                <a:gd name="T76" fmla="*/ 60 w 362"/>
                <a:gd name="T77" fmla="*/ 314 h 369"/>
                <a:gd name="T78" fmla="*/ 120 w 362"/>
                <a:gd name="T79" fmla="*/ 316 h 369"/>
                <a:gd name="T80" fmla="*/ 132 w 362"/>
                <a:gd name="T81" fmla="*/ 359 h 369"/>
                <a:gd name="T82" fmla="*/ 140 w 362"/>
                <a:gd name="T83" fmla="*/ 368 h 369"/>
                <a:gd name="T84" fmla="*/ 225 w 362"/>
                <a:gd name="T85" fmla="*/ 368 h 369"/>
                <a:gd name="T86" fmla="*/ 233 w 362"/>
                <a:gd name="T87" fmla="*/ 361 h 369"/>
                <a:gd name="T88" fmla="*/ 237 w 362"/>
                <a:gd name="T89" fmla="*/ 321 h 369"/>
                <a:gd name="T90" fmla="*/ 274 w 362"/>
                <a:gd name="T91" fmla="*/ 298 h 369"/>
                <a:gd name="T92" fmla="*/ 310 w 362"/>
                <a:gd name="T93" fmla="*/ 316 h 369"/>
                <a:gd name="T94" fmla="*/ 360 w 362"/>
                <a:gd name="T95" fmla="*/ 243 h 369"/>
                <a:gd name="T96" fmla="*/ 362 w 362"/>
                <a:gd name="T97" fmla="*/ 232 h 369"/>
                <a:gd name="T98" fmla="*/ 354 w 362"/>
                <a:gd name="T99" fmla="*/ 223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62" h="369">
                  <a:moveTo>
                    <a:pt x="181" y="255"/>
                  </a:moveTo>
                  <a:lnTo>
                    <a:pt x="174" y="254"/>
                  </a:lnTo>
                  <a:lnTo>
                    <a:pt x="166" y="253"/>
                  </a:lnTo>
                  <a:lnTo>
                    <a:pt x="160" y="252"/>
                  </a:lnTo>
                  <a:lnTo>
                    <a:pt x="153" y="249"/>
                  </a:lnTo>
                  <a:lnTo>
                    <a:pt x="147" y="247"/>
                  </a:lnTo>
                  <a:lnTo>
                    <a:pt x="141" y="243"/>
                  </a:lnTo>
                  <a:lnTo>
                    <a:pt x="135" y="238"/>
                  </a:lnTo>
                  <a:lnTo>
                    <a:pt x="131" y="234"/>
                  </a:lnTo>
                  <a:lnTo>
                    <a:pt x="125" y="229"/>
                  </a:lnTo>
                  <a:lnTo>
                    <a:pt x="122" y="223"/>
                  </a:lnTo>
                  <a:lnTo>
                    <a:pt x="118" y="218"/>
                  </a:lnTo>
                  <a:lnTo>
                    <a:pt x="115" y="212"/>
                  </a:lnTo>
                  <a:lnTo>
                    <a:pt x="113" y="205"/>
                  </a:lnTo>
                  <a:lnTo>
                    <a:pt x="110" y="198"/>
                  </a:lnTo>
                  <a:lnTo>
                    <a:pt x="109" y="190"/>
                  </a:lnTo>
                  <a:lnTo>
                    <a:pt x="109" y="183"/>
                  </a:lnTo>
                  <a:lnTo>
                    <a:pt x="109" y="176"/>
                  </a:lnTo>
                  <a:lnTo>
                    <a:pt x="110" y="169"/>
                  </a:lnTo>
                  <a:lnTo>
                    <a:pt x="113" y="162"/>
                  </a:lnTo>
                  <a:lnTo>
                    <a:pt x="115" y="156"/>
                  </a:lnTo>
                  <a:lnTo>
                    <a:pt x="118" y="149"/>
                  </a:lnTo>
                  <a:lnTo>
                    <a:pt x="122" y="143"/>
                  </a:lnTo>
                  <a:lnTo>
                    <a:pt x="125" y="138"/>
                  </a:lnTo>
                  <a:lnTo>
                    <a:pt x="131" y="132"/>
                  </a:lnTo>
                  <a:lnTo>
                    <a:pt x="135" y="128"/>
                  </a:lnTo>
                  <a:lnTo>
                    <a:pt x="141" y="124"/>
                  </a:lnTo>
                  <a:lnTo>
                    <a:pt x="147" y="121"/>
                  </a:lnTo>
                  <a:lnTo>
                    <a:pt x="153" y="117"/>
                  </a:lnTo>
                  <a:lnTo>
                    <a:pt x="160" y="114"/>
                  </a:lnTo>
                  <a:lnTo>
                    <a:pt x="166" y="113"/>
                  </a:lnTo>
                  <a:lnTo>
                    <a:pt x="174" y="112"/>
                  </a:lnTo>
                  <a:lnTo>
                    <a:pt x="181" y="111"/>
                  </a:lnTo>
                  <a:lnTo>
                    <a:pt x="189" y="112"/>
                  </a:lnTo>
                  <a:lnTo>
                    <a:pt x="195" y="113"/>
                  </a:lnTo>
                  <a:lnTo>
                    <a:pt x="202" y="114"/>
                  </a:lnTo>
                  <a:lnTo>
                    <a:pt x="209" y="117"/>
                  </a:lnTo>
                  <a:lnTo>
                    <a:pt x="215" y="121"/>
                  </a:lnTo>
                  <a:lnTo>
                    <a:pt x="221" y="124"/>
                  </a:lnTo>
                  <a:lnTo>
                    <a:pt x="226" y="128"/>
                  </a:lnTo>
                  <a:lnTo>
                    <a:pt x="231" y="132"/>
                  </a:lnTo>
                  <a:lnTo>
                    <a:pt x="236" y="138"/>
                  </a:lnTo>
                  <a:lnTo>
                    <a:pt x="240" y="143"/>
                  </a:lnTo>
                  <a:lnTo>
                    <a:pt x="244" y="149"/>
                  </a:lnTo>
                  <a:lnTo>
                    <a:pt x="247" y="156"/>
                  </a:lnTo>
                  <a:lnTo>
                    <a:pt x="250" y="162"/>
                  </a:lnTo>
                  <a:lnTo>
                    <a:pt x="251" y="169"/>
                  </a:lnTo>
                  <a:lnTo>
                    <a:pt x="252" y="176"/>
                  </a:lnTo>
                  <a:lnTo>
                    <a:pt x="253" y="183"/>
                  </a:lnTo>
                  <a:lnTo>
                    <a:pt x="252" y="190"/>
                  </a:lnTo>
                  <a:lnTo>
                    <a:pt x="251" y="198"/>
                  </a:lnTo>
                  <a:lnTo>
                    <a:pt x="250" y="205"/>
                  </a:lnTo>
                  <a:lnTo>
                    <a:pt x="247" y="212"/>
                  </a:lnTo>
                  <a:lnTo>
                    <a:pt x="244" y="218"/>
                  </a:lnTo>
                  <a:lnTo>
                    <a:pt x="240" y="223"/>
                  </a:lnTo>
                  <a:lnTo>
                    <a:pt x="236" y="229"/>
                  </a:lnTo>
                  <a:lnTo>
                    <a:pt x="231" y="234"/>
                  </a:lnTo>
                  <a:lnTo>
                    <a:pt x="226" y="238"/>
                  </a:lnTo>
                  <a:lnTo>
                    <a:pt x="221" y="243"/>
                  </a:lnTo>
                  <a:lnTo>
                    <a:pt x="215" y="247"/>
                  </a:lnTo>
                  <a:lnTo>
                    <a:pt x="209" y="249"/>
                  </a:lnTo>
                  <a:lnTo>
                    <a:pt x="202" y="252"/>
                  </a:lnTo>
                  <a:lnTo>
                    <a:pt x="195" y="253"/>
                  </a:lnTo>
                  <a:lnTo>
                    <a:pt x="189" y="254"/>
                  </a:lnTo>
                  <a:lnTo>
                    <a:pt x="181" y="255"/>
                  </a:lnTo>
                  <a:close/>
                  <a:moveTo>
                    <a:pt x="354" y="223"/>
                  </a:moveTo>
                  <a:lnTo>
                    <a:pt x="327" y="207"/>
                  </a:lnTo>
                  <a:lnTo>
                    <a:pt x="328" y="195"/>
                  </a:lnTo>
                  <a:lnTo>
                    <a:pt x="328" y="183"/>
                  </a:lnTo>
                  <a:lnTo>
                    <a:pt x="328" y="172"/>
                  </a:lnTo>
                  <a:lnTo>
                    <a:pt x="327" y="160"/>
                  </a:lnTo>
                  <a:lnTo>
                    <a:pt x="354" y="144"/>
                  </a:lnTo>
                  <a:lnTo>
                    <a:pt x="357" y="143"/>
                  </a:lnTo>
                  <a:lnTo>
                    <a:pt x="359" y="141"/>
                  </a:lnTo>
                  <a:lnTo>
                    <a:pt x="360" y="139"/>
                  </a:lnTo>
                  <a:lnTo>
                    <a:pt x="361" y="136"/>
                  </a:lnTo>
                  <a:lnTo>
                    <a:pt x="362" y="132"/>
                  </a:lnTo>
                  <a:lnTo>
                    <a:pt x="362" y="129"/>
                  </a:lnTo>
                  <a:lnTo>
                    <a:pt x="361" y="126"/>
                  </a:lnTo>
                  <a:lnTo>
                    <a:pt x="360" y="124"/>
                  </a:lnTo>
                  <a:lnTo>
                    <a:pt x="322" y="59"/>
                  </a:lnTo>
                  <a:lnTo>
                    <a:pt x="320" y="56"/>
                  </a:lnTo>
                  <a:lnTo>
                    <a:pt x="318" y="54"/>
                  </a:lnTo>
                  <a:lnTo>
                    <a:pt x="316" y="53"/>
                  </a:lnTo>
                  <a:lnTo>
                    <a:pt x="313" y="51"/>
                  </a:lnTo>
                  <a:lnTo>
                    <a:pt x="309" y="51"/>
                  </a:lnTo>
                  <a:lnTo>
                    <a:pt x="307" y="51"/>
                  </a:lnTo>
                  <a:lnTo>
                    <a:pt x="304" y="52"/>
                  </a:lnTo>
                  <a:lnTo>
                    <a:pt x="301" y="53"/>
                  </a:lnTo>
                  <a:lnTo>
                    <a:pt x="274" y="69"/>
                  </a:lnTo>
                  <a:lnTo>
                    <a:pt x="266" y="63"/>
                  </a:lnTo>
                  <a:lnTo>
                    <a:pt x="256" y="56"/>
                  </a:lnTo>
                  <a:lnTo>
                    <a:pt x="246" y="51"/>
                  </a:lnTo>
                  <a:lnTo>
                    <a:pt x="237" y="47"/>
                  </a:lnTo>
                  <a:lnTo>
                    <a:pt x="237" y="14"/>
                  </a:lnTo>
                  <a:lnTo>
                    <a:pt x="236" y="10"/>
                  </a:lnTo>
                  <a:lnTo>
                    <a:pt x="236" y="8"/>
                  </a:lnTo>
                  <a:lnTo>
                    <a:pt x="233" y="5"/>
                  </a:lnTo>
                  <a:lnTo>
                    <a:pt x="232" y="3"/>
                  </a:lnTo>
                  <a:lnTo>
                    <a:pt x="229" y="2"/>
                  </a:lnTo>
                  <a:lnTo>
                    <a:pt x="227" y="1"/>
                  </a:lnTo>
                  <a:lnTo>
                    <a:pt x="224" y="0"/>
                  </a:lnTo>
                  <a:lnTo>
                    <a:pt x="222" y="0"/>
                  </a:lnTo>
                  <a:lnTo>
                    <a:pt x="146" y="0"/>
                  </a:lnTo>
                  <a:lnTo>
                    <a:pt x="143" y="0"/>
                  </a:lnTo>
                  <a:lnTo>
                    <a:pt x="140" y="1"/>
                  </a:lnTo>
                  <a:lnTo>
                    <a:pt x="137" y="2"/>
                  </a:lnTo>
                  <a:lnTo>
                    <a:pt x="135" y="3"/>
                  </a:lnTo>
                  <a:lnTo>
                    <a:pt x="134" y="5"/>
                  </a:lnTo>
                  <a:lnTo>
                    <a:pt x="132" y="8"/>
                  </a:lnTo>
                  <a:lnTo>
                    <a:pt x="132" y="10"/>
                  </a:lnTo>
                  <a:lnTo>
                    <a:pt x="131" y="14"/>
                  </a:lnTo>
                  <a:lnTo>
                    <a:pt x="131" y="47"/>
                  </a:lnTo>
                  <a:lnTo>
                    <a:pt x="120" y="52"/>
                  </a:lnTo>
                  <a:lnTo>
                    <a:pt x="109" y="57"/>
                  </a:lnTo>
                  <a:lnTo>
                    <a:pt x="99" y="63"/>
                  </a:lnTo>
                  <a:lnTo>
                    <a:pt x="90" y="69"/>
                  </a:lnTo>
                  <a:lnTo>
                    <a:pt x="61" y="53"/>
                  </a:lnTo>
                  <a:lnTo>
                    <a:pt x="58" y="52"/>
                  </a:lnTo>
                  <a:lnTo>
                    <a:pt x="55" y="51"/>
                  </a:lnTo>
                  <a:lnTo>
                    <a:pt x="53" y="51"/>
                  </a:lnTo>
                  <a:lnTo>
                    <a:pt x="49" y="51"/>
                  </a:lnTo>
                  <a:lnTo>
                    <a:pt x="47" y="52"/>
                  </a:lnTo>
                  <a:lnTo>
                    <a:pt x="44" y="54"/>
                  </a:lnTo>
                  <a:lnTo>
                    <a:pt x="42" y="56"/>
                  </a:lnTo>
                  <a:lnTo>
                    <a:pt x="41" y="59"/>
                  </a:lnTo>
                  <a:lnTo>
                    <a:pt x="2" y="124"/>
                  </a:lnTo>
                  <a:lnTo>
                    <a:pt x="1" y="126"/>
                  </a:lnTo>
                  <a:lnTo>
                    <a:pt x="0" y="129"/>
                  </a:lnTo>
                  <a:lnTo>
                    <a:pt x="0" y="132"/>
                  </a:lnTo>
                  <a:lnTo>
                    <a:pt x="1" y="136"/>
                  </a:lnTo>
                  <a:lnTo>
                    <a:pt x="2" y="139"/>
                  </a:lnTo>
                  <a:lnTo>
                    <a:pt x="3" y="141"/>
                  </a:lnTo>
                  <a:lnTo>
                    <a:pt x="6" y="143"/>
                  </a:lnTo>
                  <a:lnTo>
                    <a:pt x="8" y="144"/>
                  </a:lnTo>
                  <a:lnTo>
                    <a:pt x="36" y="160"/>
                  </a:lnTo>
                  <a:lnTo>
                    <a:pt x="34" y="172"/>
                  </a:lnTo>
                  <a:lnTo>
                    <a:pt x="34" y="183"/>
                  </a:lnTo>
                  <a:lnTo>
                    <a:pt x="34" y="195"/>
                  </a:lnTo>
                  <a:lnTo>
                    <a:pt x="36" y="207"/>
                  </a:lnTo>
                  <a:lnTo>
                    <a:pt x="8" y="223"/>
                  </a:lnTo>
                  <a:lnTo>
                    <a:pt x="6" y="224"/>
                  </a:lnTo>
                  <a:lnTo>
                    <a:pt x="3" y="227"/>
                  </a:lnTo>
                  <a:lnTo>
                    <a:pt x="1" y="230"/>
                  </a:lnTo>
                  <a:lnTo>
                    <a:pt x="0" y="233"/>
                  </a:lnTo>
                  <a:lnTo>
                    <a:pt x="0" y="235"/>
                  </a:lnTo>
                  <a:lnTo>
                    <a:pt x="0" y="237"/>
                  </a:lnTo>
                  <a:lnTo>
                    <a:pt x="1" y="240"/>
                  </a:lnTo>
                  <a:lnTo>
                    <a:pt x="2" y="243"/>
                  </a:lnTo>
                  <a:lnTo>
                    <a:pt x="40" y="309"/>
                  </a:lnTo>
                  <a:lnTo>
                    <a:pt x="42" y="311"/>
                  </a:lnTo>
                  <a:lnTo>
                    <a:pt x="44" y="313"/>
                  </a:lnTo>
                  <a:lnTo>
                    <a:pt x="46" y="314"/>
                  </a:lnTo>
                  <a:lnTo>
                    <a:pt x="48" y="315"/>
                  </a:lnTo>
                  <a:lnTo>
                    <a:pt x="55" y="316"/>
                  </a:lnTo>
                  <a:lnTo>
                    <a:pt x="60" y="314"/>
                  </a:lnTo>
                  <a:lnTo>
                    <a:pt x="90" y="297"/>
                  </a:lnTo>
                  <a:lnTo>
                    <a:pt x="99" y="304"/>
                  </a:lnTo>
                  <a:lnTo>
                    <a:pt x="109" y="310"/>
                  </a:lnTo>
                  <a:lnTo>
                    <a:pt x="120" y="316"/>
                  </a:lnTo>
                  <a:lnTo>
                    <a:pt x="131" y="321"/>
                  </a:lnTo>
                  <a:lnTo>
                    <a:pt x="131" y="354"/>
                  </a:lnTo>
                  <a:lnTo>
                    <a:pt x="132" y="356"/>
                  </a:lnTo>
                  <a:lnTo>
                    <a:pt x="132" y="359"/>
                  </a:lnTo>
                  <a:lnTo>
                    <a:pt x="134" y="361"/>
                  </a:lnTo>
                  <a:lnTo>
                    <a:pt x="135" y="363"/>
                  </a:lnTo>
                  <a:lnTo>
                    <a:pt x="137" y="366"/>
                  </a:lnTo>
                  <a:lnTo>
                    <a:pt x="140" y="368"/>
                  </a:lnTo>
                  <a:lnTo>
                    <a:pt x="143" y="368"/>
                  </a:lnTo>
                  <a:lnTo>
                    <a:pt x="146" y="369"/>
                  </a:lnTo>
                  <a:lnTo>
                    <a:pt x="222" y="369"/>
                  </a:lnTo>
                  <a:lnTo>
                    <a:pt x="225" y="368"/>
                  </a:lnTo>
                  <a:lnTo>
                    <a:pt x="227" y="368"/>
                  </a:lnTo>
                  <a:lnTo>
                    <a:pt x="229" y="366"/>
                  </a:lnTo>
                  <a:lnTo>
                    <a:pt x="232" y="363"/>
                  </a:lnTo>
                  <a:lnTo>
                    <a:pt x="233" y="361"/>
                  </a:lnTo>
                  <a:lnTo>
                    <a:pt x="236" y="359"/>
                  </a:lnTo>
                  <a:lnTo>
                    <a:pt x="236" y="356"/>
                  </a:lnTo>
                  <a:lnTo>
                    <a:pt x="237" y="354"/>
                  </a:lnTo>
                  <a:lnTo>
                    <a:pt x="237" y="321"/>
                  </a:lnTo>
                  <a:lnTo>
                    <a:pt x="246" y="316"/>
                  </a:lnTo>
                  <a:lnTo>
                    <a:pt x="256" y="311"/>
                  </a:lnTo>
                  <a:lnTo>
                    <a:pt x="266" y="305"/>
                  </a:lnTo>
                  <a:lnTo>
                    <a:pt x="274" y="298"/>
                  </a:lnTo>
                  <a:lnTo>
                    <a:pt x="302" y="313"/>
                  </a:lnTo>
                  <a:lnTo>
                    <a:pt x="305" y="315"/>
                  </a:lnTo>
                  <a:lnTo>
                    <a:pt x="307" y="315"/>
                  </a:lnTo>
                  <a:lnTo>
                    <a:pt x="310" y="316"/>
                  </a:lnTo>
                  <a:lnTo>
                    <a:pt x="314" y="316"/>
                  </a:lnTo>
                  <a:lnTo>
                    <a:pt x="319" y="313"/>
                  </a:lnTo>
                  <a:lnTo>
                    <a:pt x="322" y="309"/>
                  </a:lnTo>
                  <a:lnTo>
                    <a:pt x="360" y="243"/>
                  </a:lnTo>
                  <a:lnTo>
                    <a:pt x="362" y="240"/>
                  </a:lnTo>
                  <a:lnTo>
                    <a:pt x="362" y="237"/>
                  </a:lnTo>
                  <a:lnTo>
                    <a:pt x="362" y="234"/>
                  </a:lnTo>
                  <a:lnTo>
                    <a:pt x="362" y="232"/>
                  </a:lnTo>
                  <a:lnTo>
                    <a:pt x="361" y="229"/>
                  </a:lnTo>
                  <a:lnTo>
                    <a:pt x="359" y="227"/>
                  </a:lnTo>
                  <a:lnTo>
                    <a:pt x="357" y="224"/>
                  </a:lnTo>
                  <a:lnTo>
                    <a:pt x="354" y="2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2997151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03B020-5B3F-43B5-BB59-F0B59ABC221A}"/>
              </a:ext>
            </a:extLst>
          </p:cNvPr>
          <p:cNvSpPr>
            <a:spLocks noGrp="1"/>
          </p:cNvSpPr>
          <p:nvPr>
            <p:ph type="title"/>
          </p:nvPr>
        </p:nvSpPr>
        <p:spPr/>
        <p:txBody>
          <a:bodyPr/>
          <a:lstStyle/>
          <a:p>
            <a:br>
              <a:rPr lang="en-US" b="1" dirty="0"/>
            </a:br>
            <a:endParaRPr lang="en-SG" dirty="0"/>
          </a:p>
        </p:txBody>
      </p:sp>
      <p:graphicFrame>
        <p:nvGraphicFramePr>
          <p:cNvPr id="5" name="Content Placeholder 4">
            <a:extLst>
              <a:ext uri="{FF2B5EF4-FFF2-40B4-BE49-F238E27FC236}">
                <a16:creationId xmlns:a16="http://schemas.microsoft.com/office/drawing/2014/main" id="{37F06CC9-9AC2-409E-B76F-9ABBDE2871DE}"/>
              </a:ext>
            </a:extLst>
          </p:cNvPr>
          <p:cNvGraphicFramePr>
            <a:graphicFrameLocks noGrp="1"/>
          </p:cNvGraphicFramePr>
          <p:nvPr>
            <p:ph sz="half" idx="1"/>
            <p:extLst>
              <p:ext uri="{D42A27DB-BD31-4B8C-83A1-F6EECF244321}">
                <p14:modId xmlns:p14="http://schemas.microsoft.com/office/powerpoint/2010/main" val="303372380"/>
              </p:ext>
            </p:extLst>
          </p:nvPr>
        </p:nvGraphicFramePr>
        <p:xfrm>
          <a:off x="962027" y="1152525"/>
          <a:ext cx="8610599" cy="55721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Content Placeholder 3">
            <a:extLst>
              <a:ext uri="{FF2B5EF4-FFF2-40B4-BE49-F238E27FC236}">
                <a16:creationId xmlns:a16="http://schemas.microsoft.com/office/drawing/2014/main" id="{40E38347-CA06-4EEF-8555-AE3846100A29}"/>
              </a:ext>
            </a:extLst>
          </p:cNvPr>
          <p:cNvSpPr>
            <a:spLocks noGrp="1"/>
          </p:cNvSpPr>
          <p:nvPr>
            <p:ph sz="half" idx="2"/>
          </p:nvPr>
        </p:nvSpPr>
        <p:spPr/>
        <p:txBody>
          <a:bodyPr>
            <a:normAutofit/>
          </a:bodyPr>
          <a:lstStyle/>
          <a:p>
            <a:pPr marL="0" indent="0" algn="ctr">
              <a:lnSpc>
                <a:spcPts val="1900"/>
              </a:lnSpc>
              <a:buNone/>
            </a:pPr>
            <a:endParaRPr lang="en-US" b="1" dirty="0"/>
          </a:p>
          <a:p>
            <a:endParaRPr lang="en-SG" dirty="0"/>
          </a:p>
        </p:txBody>
      </p:sp>
      <p:sp>
        <p:nvSpPr>
          <p:cNvPr id="6" name="Title 1">
            <a:extLst>
              <a:ext uri="{FF2B5EF4-FFF2-40B4-BE49-F238E27FC236}">
                <a16:creationId xmlns:a16="http://schemas.microsoft.com/office/drawing/2014/main" id="{2D439C8F-D839-4831-9029-CE8F0AA28F4D}"/>
              </a:ext>
            </a:extLst>
          </p:cNvPr>
          <p:cNvSpPr txBox="1">
            <a:spLocks/>
          </p:cNvSpPr>
          <p:nvPr/>
        </p:nvSpPr>
        <p:spPr>
          <a:xfrm>
            <a:off x="838200" y="365129"/>
            <a:ext cx="10515600" cy="6524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b="1" dirty="0"/>
              <a:t>DATA UNDERSTANDING</a:t>
            </a:r>
            <a:endParaRPr lang="en-SG" sz="4000" dirty="0"/>
          </a:p>
        </p:txBody>
      </p:sp>
      <p:sp>
        <p:nvSpPr>
          <p:cNvPr id="3" name="Arrow: Down 2">
            <a:extLst>
              <a:ext uri="{FF2B5EF4-FFF2-40B4-BE49-F238E27FC236}">
                <a16:creationId xmlns:a16="http://schemas.microsoft.com/office/drawing/2014/main" id="{ECC5CDEC-6C71-4C5E-9A06-556B1C049715}"/>
              </a:ext>
            </a:extLst>
          </p:cNvPr>
          <p:cNvSpPr/>
          <p:nvPr/>
        </p:nvSpPr>
        <p:spPr>
          <a:xfrm rot="4356283">
            <a:off x="8118473" y="649907"/>
            <a:ext cx="635000" cy="165417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20874509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hidden="1">
            <a:extLst>
              <a:ext uri="{FF2B5EF4-FFF2-40B4-BE49-F238E27FC236}">
                <a16:creationId xmlns:a16="http://schemas.microsoft.com/office/drawing/2014/main" id="{166BC32C-2E11-43D3-963B-9766918E0FE5}"/>
              </a:ext>
            </a:extLst>
          </p:cNvPr>
          <p:cNvSpPr>
            <a:spLocks noGrp="1"/>
          </p:cNvSpPr>
          <p:nvPr>
            <p:ph type="title" idx="4294967295"/>
          </p:nvPr>
        </p:nvSpPr>
        <p:spPr>
          <a:xfrm>
            <a:off x="0" y="365129"/>
            <a:ext cx="10515600" cy="1325563"/>
          </a:xfrm>
        </p:spPr>
        <p:txBody>
          <a:bodyPr/>
          <a:lstStyle/>
          <a:p>
            <a:r>
              <a:rPr lang="en-US" dirty="0"/>
              <a:t>Project analysis slide 6</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9"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2"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219507C0-2AD9-407F-B7A3-FD18DA9BFA35}"/>
              </a:ext>
            </a:extLst>
          </p:cNvPr>
          <p:cNvSpPr txBox="1"/>
          <p:nvPr/>
        </p:nvSpPr>
        <p:spPr>
          <a:xfrm>
            <a:off x="4631536" y="338230"/>
            <a:ext cx="2665487" cy="400110"/>
          </a:xfrm>
          <a:prstGeom prst="rect">
            <a:avLst/>
          </a:prstGeom>
          <a:noFill/>
        </p:spPr>
        <p:txBody>
          <a:bodyPr wrap="square">
            <a:spAutoFit/>
          </a:bodyPr>
          <a:lstStyle/>
          <a:p>
            <a:r>
              <a:rPr lang="en-US" sz="2000" b="1" dirty="0">
                <a:solidFill>
                  <a:schemeClr val="tx1">
                    <a:lumMod val="75000"/>
                    <a:lumOff val="25000"/>
                  </a:schemeClr>
                </a:solidFill>
                <a:latin typeface="Helvetica Neue"/>
              </a:rPr>
              <a:t>Project</a:t>
            </a:r>
            <a:r>
              <a:rPr lang="en-US" b="1" dirty="0">
                <a:solidFill>
                  <a:schemeClr val="tx1">
                    <a:lumMod val="75000"/>
                    <a:lumOff val="25000"/>
                  </a:schemeClr>
                </a:solidFill>
                <a:latin typeface="Helvetica Neue"/>
              </a:rPr>
              <a:t> </a:t>
            </a:r>
            <a:r>
              <a:rPr lang="en-US" sz="2000" b="1" dirty="0">
                <a:solidFill>
                  <a:schemeClr val="tx1">
                    <a:lumMod val="75000"/>
                    <a:lumOff val="25000"/>
                  </a:schemeClr>
                </a:solidFill>
                <a:latin typeface="Helvetica Neue"/>
              </a:rPr>
              <a:t>Analysis</a:t>
            </a:r>
            <a:endParaRPr lang="en-SG" b="1" dirty="0">
              <a:latin typeface="Helvetica Neue"/>
            </a:endParaRPr>
          </a:p>
        </p:txBody>
      </p:sp>
      <p:sp>
        <p:nvSpPr>
          <p:cNvPr id="17" name="Title 1">
            <a:extLst>
              <a:ext uri="{FF2B5EF4-FFF2-40B4-BE49-F238E27FC236}">
                <a16:creationId xmlns:a16="http://schemas.microsoft.com/office/drawing/2014/main" id="{058E2E2F-0CD2-4079-8AE1-397636828888}"/>
              </a:ext>
            </a:extLst>
          </p:cNvPr>
          <p:cNvSpPr txBox="1">
            <a:spLocks/>
          </p:cNvSpPr>
          <p:nvPr/>
        </p:nvSpPr>
        <p:spPr>
          <a:xfrm>
            <a:off x="752475" y="835754"/>
            <a:ext cx="10058400" cy="82346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lang="en-US" sz="3800" i="1" kern="1200" cap="none" spc="0" baseline="0" dirty="0">
                <a:solidFill>
                  <a:schemeClr val="tx1">
                    <a:lumMod val="85000"/>
                    <a:lumOff val="15000"/>
                  </a:schemeClr>
                </a:solidFill>
                <a:effectLst/>
                <a:latin typeface="+mj-lt"/>
                <a:ea typeface="+mn-ea"/>
                <a:cs typeface="+mn-cs"/>
              </a:defRPr>
            </a:lvl1pPr>
          </a:lstStyle>
          <a:p>
            <a:pPr algn="ctr">
              <a:lnSpc>
                <a:spcPct val="107000"/>
              </a:lnSpc>
              <a:spcAft>
                <a:spcPts val="800"/>
              </a:spcAft>
              <a:defRPr/>
            </a:pPr>
            <a:br>
              <a:rPr lang="en-US" sz="1800" b="1" u="sng" dirty="0">
                <a:solidFill>
                  <a:srgbClr val="000000">
                    <a:lumMod val="85000"/>
                    <a:lumOff val="15000"/>
                  </a:srgbClr>
                </a:solidFill>
                <a:highlight>
                  <a:srgbClr val="00FF00"/>
                </a:highlight>
                <a:latin typeface="Arial" panose="020B0604020202020204" pitchFamily="34" charset="0"/>
                <a:ea typeface="MS Mincho" panose="02020609040205080304" pitchFamily="49" charset="-128"/>
                <a:cs typeface="Times New Roman" panose="02020603050405020304" pitchFamily="18" charset="0"/>
              </a:rPr>
            </a:br>
            <a:br>
              <a:rPr lang="en-US" sz="1800" b="1" u="sng" dirty="0">
                <a:solidFill>
                  <a:srgbClr val="000000">
                    <a:lumMod val="85000"/>
                    <a:lumOff val="15000"/>
                  </a:srgbClr>
                </a:solidFill>
                <a:highlight>
                  <a:srgbClr val="00FF00"/>
                </a:highlight>
                <a:latin typeface="Arial" panose="020B0604020202020204" pitchFamily="34" charset="0"/>
                <a:ea typeface="MS Mincho" panose="02020609040205080304" pitchFamily="49" charset="-128"/>
                <a:cs typeface="Times New Roman" panose="02020603050405020304" pitchFamily="18" charset="0"/>
              </a:rPr>
            </a:br>
            <a:r>
              <a:rPr lang="en-US" sz="2400" dirty="0">
                <a:solidFill>
                  <a:srgbClr val="000000">
                    <a:lumMod val="85000"/>
                    <a:lumOff val="15000"/>
                  </a:srgbClr>
                </a:solidFill>
                <a:highlight>
                  <a:srgbClr val="00FFFF"/>
                </a:highlight>
                <a:latin typeface="Georgia Pro Cond Black" panose="02020404030301010803"/>
              </a:rPr>
              <a:t>Dataset : Used car</a:t>
            </a:r>
            <a:br>
              <a:rPr lang="en-US" sz="1800" dirty="0">
                <a:solidFill>
                  <a:srgbClr val="000000">
                    <a:lumMod val="85000"/>
                    <a:lumOff val="15000"/>
                  </a:srgbClr>
                </a:solidFill>
                <a:highlight>
                  <a:srgbClr val="00FFFF"/>
                </a:highlight>
                <a:latin typeface="Georgia Pro Cond Black" panose="02020404030301010803"/>
              </a:rPr>
            </a:br>
            <a:r>
              <a:rPr lang="en-US" sz="1800" b="1" u="sng" dirty="0">
                <a:solidFill>
                  <a:srgbClr val="000000">
                    <a:lumMod val="85000"/>
                    <a:lumOff val="15000"/>
                  </a:srgbClr>
                </a:solidFill>
                <a:highlight>
                  <a:srgbClr val="00FFFF"/>
                </a:highlight>
                <a:latin typeface="Arial" panose="020B0604020202020204" pitchFamily="34" charset="0"/>
                <a:ea typeface="MS Mincho" panose="02020609040205080304" pitchFamily="49" charset="-128"/>
                <a:cs typeface="Times New Roman" panose="02020603050405020304" pitchFamily="18" charset="0"/>
              </a:rPr>
              <a:t>About dataset</a:t>
            </a:r>
            <a:br>
              <a:rPr lang="en-US" sz="1800" dirty="0">
                <a:solidFill>
                  <a:srgbClr val="000000">
                    <a:lumMod val="85000"/>
                    <a:lumOff val="15000"/>
                  </a:srgbClr>
                </a:solidFill>
                <a:highlight>
                  <a:srgbClr val="00FFFF"/>
                </a:highlight>
                <a:latin typeface="Calibri" panose="020F0502020204030204" pitchFamily="34" charset="0"/>
                <a:ea typeface="MS Mincho" panose="02020609040205080304" pitchFamily="49" charset="-128"/>
                <a:cs typeface="Times New Roman" panose="02020603050405020304" pitchFamily="18" charset="0"/>
              </a:rPr>
            </a:br>
            <a:r>
              <a:rPr lang="en-US" sz="1800" dirty="0">
                <a:solidFill>
                  <a:srgbClr val="000000">
                    <a:lumMod val="85000"/>
                    <a:lumOff val="15000"/>
                  </a:srgbClr>
                </a:solidFill>
                <a:highlight>
                  <a:srgbClr val="00FFFF"/>
                </a:highlight>
                <a:latin typeface="Arial" panose="020B0604020202020204" pitchFamily="34" charset="0"/>
                <a:ea typeface="MS Mincho" panose="02020609040205080304" pitchFamily="49" charset="-128"/>
                <a:cs typeface="Times New Roman" panose="02020603050405020304" pitchFamily="18" charset="0"/>
              </a:rPr>
              <a:t>Definitions of the columns are found below.</a:t>
            </a:r>
            <a:br>
              <a:rPr lang="en-US" sz="1800" dirty="0">
                <a:solidFill>
                  <a:srgbClr val="000000">
                    <a:lumMod val="85000"/>
                    <a:lumOff val="15000"/>
                  </a:srgbClr>
                </a:solidFill>
                <a:highlight>
                  <a:srgbClr val="00FFFF"/>
                </a:highlight>
                <a:latin typeface="Calibri" panose="020F0502020204030204" pitchFamily="34" charset="0"/>
                <a:ea typeface="MS Mincho" panose="02020609040205080304" pitchFamily="49" charset="-128"/>
                <a:cs typeface="Times New Roman" panose="02020603050405020304" pitchFamily="18" charset="0"/>
              </a:rPr>
            </a:br>
            <a:endParaRPr lang="en-US" sz="3600" dirty="0">
              <a:solidFill>
                <a:srgbClr val="000000">
                  <a:lumMod val="85000"/>
                  <a:lumOff val="15000"/>
                </a:srgbClr>
              </a:solidFill>
              <a:highlight>
                <a:srgbClr val="00FFFF"/>
              </a:highlight>
              <a:latin typeface="Georgia Pro Cond Black" panose="02020404030301010803"/>
            </a:endParaRPr>
          </a:p>
        </p:txBody>
      </p:sp>
      <p:graphicFrame>
        <p:nvGraphicFramePr>
          <p:cNvPr id="18" name="Table 17">
            <a:extLst>
              <a:ext uri="{FF2B5EF4-FFF2-40B4-BE49-F238E27FC236}">
                <a16:creationId xmlns:a16="http://schemas.microsoft.com/office/drawing/2014/main" id="{3D91D807-D0E5-4B02-8420-4CE8B71CBBFE}"/>
              </a:ext>
            </a:extLst>
          </p:cNvPr>
          <p:cNvGraphicFramePr>
            <a:graphicFrameLocks noGrp="1"/>
          </p:cNvGraphicFramePr>
          <p:nvPr>
            <p:extLst>
              <p:ext uri="{D42A27DB-BD31-4B8C-83A1-F6EECF244321}">
                <p14:modId xmlns:p14="http://schemas.microsoft.com/office/powerpoint/2010/main" val="1151717189"/>
              </p:ext>
            </p:extLst>
          </p:nvPr>
        </p:nvGraphicFramePr>
        <p:xfrm>
          <a:off x="1592830" y="1905160"/>
          <a:ext cx="9006349" cy="4614613"/>
        </p:xfrm>
        <a:graphic>
          <a:graphicData uri="http://schemas.openxmlformats.org/drawingml/2006/table">
            <a:tbl>
              <a:tblPr firstRow="1" firstCol="1" bandRow="1">
                <a:tableStyleId>{5C22544A-7EE6-4342-B048-85BDC9FD1C3A}</a:tableStyleId>
              </a:tblPr>
              <a:tblGrid>
                <a:gridCol w="1777943">
                  <a:extLst>
                    <a:ext uri="{9D8B030D-6E8A-4147-A177-3AD203B41FA5}">
                      <a16:colId xmlns:a16="http://schemas.microsoft.com/office/drawing/2014/main" val="2839364021"/>
                    </a:ext>
                  </a:extLst>
                </a:gridCol>
                <a:gridCol w="7228406">
                  <a:extLst>
                    <a:ext uri="{9D8B030D-6E8A-4147-A177-3AD203B41FA5}">
                      <a16:colId xmlns:a16="http://schemas.microsoft.com/office/drawing/2014/main" val="3645044169"/>
                    </a:ext>
                  </a:extLst>
                </a:gridCol>
              </a:tblGrid>
              <a:tr h="221879">
                <a:tc>
                  <a:txBody>
                    <a:bodyPr/>
                    <a:lstStyle/>
                    <a:p>
                      <a:pPr>
                        <a:lnSpc>
                          <a:spcPct val="107000"/>
                        </a:lnSpc>
                        <a:spcAft>
                          <a:spcPts val="800"/>
                        </a:spcAft>
                      </a:pPr>
                      <a:r>
                        <a:rPr lang="en-SG" sz="1100">
                          <a:effectLst/>
                        </a:rPr>
                        <a:t>Attribute</a:t>
                      </a:r>
                      <a:endParaRPr lang="en-SG" sz="1100">
                        <a:effectLst/>
                        <a:latin typeface="Calibri" panose="020F0502020204030204" pitchFamily="34" charset="0"/>
                        <a:ea typeface="MS Mincho" panose="02020609040205080304" pitchFamily="49" charset="-128"/>
                        <a:cs typeface="Times New Roman" panose="02020603050405020304" pitchFamily="18" charset="0"/>
                      </a:endParaRPr>
                    </a:p>
                  </a:txBody>
                  <a:tcPr marL="65995" marR="65995" marT="0" marB="0" anchor="b"/>
                </a:tc>
                <a:tc>
                  <a:txBody>
                    <a:bodyPr/>
                    <a:lstStyle/>
                    <a:p>
                      <a:pPr>
                        <a:lnSpc>
                          <a:spcPct val="107000"/>
                        </a:lnSpc>
                        <a:spcAft>
                          <a:spcPts val="800"/>
                        </a:spcAft>
                      </a:pPr>
                      <a:r>
                        <a:rPr lang="en-SG" sz="1100">
                          <a:effectLst/>
                        </a:rPr>
                        <a:t>Description</a:t>
                      </a:r>
                      <a:endParaRPr lang="en-SG" sz="1100">
                        <a:effectLst/>
                        <a:latin typeface="Calibri" panose="020F0502020204030204" pitchFamily="34" charset="0"/>
                        <a:ea typeface="MS Mincho" panose="02020609040205080304" pitchFamily="49" charset="-128"/>
                        <a:cs typeface="Times New Roman" panose="02020603050405020304" pitchFamily="18" charset="0"/>
                      </a:endParaRPr>
                    </a:p>
                  </a:txBody>
                  <a:tcPr marL="65995" marR="65995" marT="0" marB="0" anchor="b"/>
                </a:tc>
                <a:extLst>
                  <a:ext uri="{0D108BD9-81ED-4DB2-BD59-A6C34878D82A}">
                    <a16:rowId xmlns:a16="http://schemas.microsoft.com/office/drawing/2014/main" val="3003328803"/>
                  </a:ext>
                </a:extLst>
              </a:tr>
              <a:tr h="221879">
                <a:tc>
                  <a:txBody>
                    <a:bodyPr/>
                    <a:lstStyle/>
                    <a:p>
                      <a:pPr>
                        <a:lnSpc>
                          <a:spcPct val="115000"/>
                        </a:lnSpc>
                        <a:spcAft>
                          <a:spcPts val="800"/>
                        </a:spcAft>
                      </a:pPr>
                      <a:r>
                        <a:rPr lang="en-SG" sz="1100">
                          <a:effectLst/>
                        </a:rPr>
                        <a:t>Name</a:t>
                      </a:r>
                      <a:endParaRPr lang="en-SG" sz="1100">
                        <a:effectLst/>
                        <a:latin typeface="Calibri" panose="020F0502020204030204" pitchFamily="34" charset="0"/>
                        <a:ea typeface="MS Mincho" panose="02020609040205080304" pitchFamily="49" charset="-128"/>
                        <a:cs typeface="Times New Roman" panose="02020603050405020304" pitchFamily="18" charset="0"/>
                      </a:endParaRPr>
                    </a:p>
                  </a:txBody>
                  <a:tcPr marL="65995" marR="65995" marT="0" marB="0" anchor="b"/>
                </a:tc>
                <a:tc>
                  <a:txBody>
                    <a:bodyPr/>
                    <a:lstStyle/>
                    <a:p>
                      <a:pPr>
                        <a:lnSpc>
                          <a:spcPct val="115000"/>
                        </a:lnSpc>
                        <a:spcAft>
                          <a:spcPts val="800"/>
                        </a:spcAft>
                      </a:pPr>
                      <a:r>
                        <a:rPr lang="en-SG" sz="1100">
                          <a:effectLst/>
                        </a:rPr>
                        <a:t>The brand and model of the car</a:t>
                      </a:r>
                      <a:endParaRPr lang="en-SG" sz="1100">
                        <a:effectLst/>
                        <a:latin typeface="Calibri" panose="020F0502020204030204" pitchFamily="34" charset="0"/>
                        <a:ea typeface="MS Mincho" panose="02020609040205080304" pitchFamily="49" charset="-128"/>
                        <a:cs typeface="Times New Roman" panose="02020603050405020304" pitchFamily="18" charset="0"/>
                      </a:endParaRPr>
                    </a:p>
                  </a:txBody>
                  <a:tcPr marL="65995" marR="65995" marT="0" marB="0" anchor="b"/>
                </a:tc>
                <a:extLst>
                  <a:ext uri="{0D108BD9-81ED-4DB2-BD59-A6C34878D82A}">
                    <a16:rowId xmlns:a16="http://schemas.microsoft.com/office/drawing/2014/main" val="1346729015"/>
                  </a:ext>
                </a:extLst>
              </a:tr>
              <a:tr h="443761">
                <a:tc>
                  <a:txBody>
                    <a:bodyPr/>
                    <a:lstStyle/>
                    <a:p>
                      <a:pPr>
                        <a:lnSpc>
                          <a:spcPct val="115000"/>
                        </a:lnSpc>
                        <a:spcAft>
                          <a:spcPts val="800"/>
                        </a:spcAft>
                      </a:pPr>
                      <a:r>
                        <a:rPr lang="en-SG" sz="1100">
                          <a:effectLst/>
                        </a:rPr>
                        <a:t>Location</a:t>
                      </a:r>
                      <a:endParaRPr lang="en-SG" sz="1100">
                        <a:effectLst/>
                        <a:latin typeface="Calibri" panose="020F0502020204030204" pitchFamily="34" charset="0"/>
                        <a:ea typeface="MS Mincho" panose="02020609040205080304" pitchFamily="49" charset="-128"/>
                        <a:cs typeface="Times New Roman" panose="02020603050405020304" pitchFamily="18" charset="0"/>
                      </a:endParaRPr>
                    </a:p>
                  </a:txBody>
                  <a:tcPr marL="65995" marR="65995" marT="0" marB="0" anchor="b"/>
                </a:tc>
                <a:tc>
                  <a:txBody>
                    <a:bodyPr/>
                    <a:lstStyle/>
                    <a:p>
                      <a:pPr>
                        <a:lnSpc>
                          <a:spcPct val="115000"/>
                        </a:lnSpc>
                        <a:spcAft>
                          <a:spcPts val="800"/>
                        </a:spcAft>
                      </a:pPr>
                      <a:r>
                        <a:rPr lang="en-SG" sz="1100">
                          <a:effectLst/>
                        </a:rPr>
                        <a:t>The location in which the car is being sold or is available for purchase</a:t>
                      </a:r>
                      <a:endParaRPr lang="en-SG" sz="1100">
                        <a:effectLst/>
                        <a:latin typeface="Calibri" panose="020F0502020204030204" pitchFamily="34" charset="0"/>
                        <a:ea typeface="MS Mincho" panose="02020609040205080304" pitchFamily="49" charset="-128"/>
                        <a:cs typeface="Times New Roman" panose="02020603050405020304" pitchFamily="18" charset="0"/>
                      </a:endParaRPr>
                    </a:p>
                  </a:txBody>
                  <a:tcPr marL="65995" marR="65995" marT="0" marB="0" anchor="b"/>
                </a:tc>
                <a:extLst>
                  <a:ext uri="{0D108BD9-81ED-4DB2-BD59-A6C34878D82A}">
                    <a16:rowId xmlns:a16="http://schemas.microsoft.com/office/drawing/2014/main" val="2422541026"/>
                  </a:ext>
                </a:extLst>
              </a:tr>
              <a:tr h="221879">
                <a:tc>
                  <a:txBody>
                    <a:bodyPr/>
                    <a:lstStyle/>
                    <a:p>
                      <a:pPr>
                        <a:lnSpc>
                          <a:spcPct val="115000"/>
                        </a:lnSpc>
                        <a:spcAft>
                          <a:spcPts val="800"/>
                        </a:spcAft>
                      </a:pPr>
                      <a:r>
                        <a:rPr lang="en-SG" sz="1100">
                          <a:effectLst/>
                        </a:rPr>
                        <a:t>Year</a:t>
                      </a:r>
                      <a:endParaRPr lang="en-SG" sz="1100">
                        <a:effectLst/>
                        <a:latin typeface="Calibri" panose="020F0502020204030204" pitchFamily="34" charset="0"/>
                        <a:ea typeface="MS Mincho" panose="02020609040205080304" pitchFamily="49" charset="-128"/>
                        <a:cs typeface="Times New Roman" panose="02020603050405020304" pitchFamily="18" charset="0"/>
                      </a:endParaRPr>
                    </a:p>
                  </a:txBody>
                  <a:tcPr marL="65995" marR="65995" marT="0" marB="0" anchor="b"/>
                </a:tc>
                <a:tc>
                  <a:txBody>
                    <a:bodyPr/>
                    <a:lstStyle/>
                    <a:p>
                      <a:pPr>
                        <a:lnSpc>
                          <a:spcPct val="115000"/>
                        </a:lnSpc>
                        <a:spcAft>
                          <a:spcPts val="800"/>
                        </a:spcAft>
                      </a:pPr>
                      <a:r>
                        <a:rPr lang="en-SG" sz="1100">
                          <a:effectLst/>
                        </a:rPr>
                        <a:t>The year or edition of the model</a:t>
                      </a:r>
                      <a:endParaRPr lang="en-SG" sz="1100">
                        <a:effectLst/>
                        <a:latin typeface="Calibri" panose="020F0502020204030204" pitchFamily="34" charset="0"/>
                        <a:ea typeface="MS Mincho" panose="02020609040205080304" pitchFamily="49" charset="-128"/>
                        <a:cs typeface="Times New Roman" panose="02020603050405020304" pitchFamily="18" charset="0"/>
                      </a:endParaRPr>
                    </a:p>
                  </a:txBody>
                  <a:tcPr marL="65995" marR="65995" marT="0" marB="0" anchor="b"/>
                </a:tc>
                <a:extLst>
                  <a:ext uri="{0D108BD9-81ED-4DB2-BD59-A6C34878D82A}">
                    <a16:rowId xmlns:a16="http://schemas.microsoft.com/office/drawing/2014/main" val="3535670868"/>
                  </a:ext>
                </a:extLst>
              </a:tr>
              <a:tr h="443761">
                <a:tc>
                  <a:txBody>
                    <a:bodyPr/>
                    <a:lstStyle/>
                    <a:p>
                      <a:pPr>
                        <a:lnSpc>
                          <a:spcPct val="115000"/>
                        </a:lnSpc>
                        <a:spcAft>
                          <a:spcPts val="800"/>
                        </a:spcAft>
                      </a:pPr>
                      <a:r>
                        <a:rPr lang="en-SG" sz="1100">
                          <a:effectLst/>
                        </a:rPr>
                        <a:t>Kilometers_Driven</a:t>
                      </a:r>
                      <a:endParaRPr lang="en-SG" sz="1100">
                        <a:effectLst/>
                        <a:latin typeface="Calibri" panose="020F0502020204030204" pitchFamily="34" charset="0"/>
                        <a:ea typeface="MS Mincho" panose="02020609040205080304" pitchFamily="49" charset="-128"/>
                        <a:cs typeface="Times New Roman" panose="02020603050405020304" pitchFamily="18" charset="0"/>
                      </a:endParaRPr>
                    </a:p>
                  </a:txBody>
                  <a:tcPr marL="65995" marR="65995" marT="0" marB="0" anchor="b"/>
                </a:tc>
                <a:tc>
                  <a:txBody>
                    <a:bodyPr/>
                    <a:lstStyle/>
                    <a:p>
                      <a:pPr>
                        <a:lnSpc>
                          <a:spcPct val="115000"/>
                        </a:lnSpc>
                        <a:spcAft>
                          <a:spcPts val="800"/>
                        </a:spcAft>
                      </a:pPr>
                      <a:r>
                        <a:rPr lang="en-SG" sz="1100">
                          <a:effectLst/>
                        </a:rPr>
                        <a:t>The total kilometer driven in the car by the previous owner(s) in KM</a:t>
                      </a:r>
                      <a:endParaRPr lang="en-SG" sz="1100" dirty="0">
                        <a:effectLst/>
                        <a:latin typeface="Calibri" panose="020F0502020204030204" pitchFamily="34" charset="0"/>
                        <a:ea typeface="MS Mincho" panose="02020609040205080304" pitchFamily="49" charset="-128"/>
                        <a:cs typeface="Times New Roman" panose="02020603050405020304" pitchFamily="18" charset="0"/>
                      </a:endParaRPr>
                    </a:p>
                  </a:txBody>
                  <a:tcPr marL="65995" marR="65995" marT="0" marB="0" anchor="b"/>
                </a:tc>
                <a:extLst>
                  <a:ext uri="{0D108BD9-81ED-4DB2-BD59-A6C34878D82A}">
                    <a16:rowId xmlns:a16="http://schemas.microsoft.com/office/drawing/2014/main" val="517859513"/>
                  </a:ext>
                </a:extLst>
              </a:tr>
              <a:tr h="221879">
                <a:tc>
                  <a:txBody>
                    <a:bodyPr/>
                    <a:lstStyle/>
                    <a:p>
                      <a:pPr>
                        <a:lnSpc>
                          <a:spcPct val="115000"/>
                        </a:lnSpc>
                        <a:spcAft>
                          <a:spcPts val="800"/>
                        </a:spcAft>
                      </a:pPr>
                      <a:r>
                        <a:rPr lang="en-SG" sz="1100">
                          <a:effectLst/>
                        </a:rPr>
                        <a:t>Fuel_Type</a:t>
                      </a:r>
                      <a:endParaRPr lang="en-SG" sz="1100">
                        <a:effectLst/>
                        <a:latin typeface="Calibri" panose="020F0502020204030204" pitchFamily="34" charset="0"/>
                        <a:ea typeface="MS Mincho" panose="02020609040205080304" pitchFamily="49" charset="-128"/>
                        <a:cs typeface="Times New Roman" panose="02020603050405020304" pitchFamily="18" charset="0"/>
                      </a:endParaRPr>
                    </a:p>
                  </a:txBody>
                  <a:tcPr marL="65995" marR="65995" marT="0" marB="0" anchor="b"/>
                </a:tc>
                <a:tc>
                  <a:txBody>
                    <a:bodyPr/>
                    <a:lstStyle/>
                    <a:p>
                      <a:pPr>
                        <a:lnSpc>
                          <a:spcPct val="115000"/>
                        </a:lnSpc>
                        <a:spcAft>
                          <a:spcPts val="800"/>
                        </a:spcAft>
                      </a:pPr>
                      <a:r>
                        <a:rPr lang="en-SG" sz="1100">
                          <a:effectLst/>
                        </a:rPr>
                        <a:t>The type of fuel used by the car</a:t>
                      </a:r>
                      <a:endParaRPr lang="en-SG" sz="1100" dirty="0">
                        <a:effectLst/>
                        <a:latin typeface="Calibri" panose="020F0502020204030204" pitchFamily="34" charset="0"/>
                        <a:ea typeface="MS Mincho" panose="02020609040205080304" pitchFamily="49" charset="-128"/>
                        <a:cs typeface="Times New Roman" panose="02020603050405020304" pitchFamily="18" charset="0"/>
                      </a:endParaRPr>
                    </a:p>
                  </a:txBody>
                  <a:tcPr marL="65995" marR="65995" marT="0" marB="0" anchor="b"/>
                </a:tc>
                <a:extLst>
                  <a:ext uri="{0D108BD9-81ED-4DB2-BD59-A6C34878D82A}">
                    <a16:rowId xmlns:a16="http://schemas.microsoft.com/office/drawing/2014/main" val="2702295565"/>
                  </a:ext>
                </a:extLst>
              </a:tr>
              <a:tr h="221879">
                <a:tc>
                  <a:txBody>
                    <a:bodyPr/>
                    <a:lstStyle/>
                    <a:p>
                      <a:pPr>
                        <a:lnSpc>
                          <a:spcPct val="115000"/>
                        </a:lnSpc>
                        <a:spcAft>
                          <a:spcPts val="800"/>
                        </a:spcAft>
                      </a:pPr>
                      <a:r>
                        <a:rPr lang="en-SG" sz="1100">
                          <a:effectLst/>
                        </a:rPr>
                        <a:t>Transmission</a:t>
                      </a:r>
                      <a:endParaRPr lang="en-SG" sz="1100">
                        <a:effectLst/>
                        <a:latin typeface="Calibri" panose="020F0502020204030204" pitchFamily="34" charset="0"/>
                        <a:ea typeface="MS Mincho" panose="02020609040205080304" pitchFamily="49" charset="-128"/>
                        <a:cs typeface="Times New Roman" panose="02020603050405020304" pitchFamily="18" charset="0"/>
                      </a:endParaRPr>
                    </a:p>
                  </a:txBody>
                  <a:tcPr marL="65995" marR="65995" marT="0" marB="0" anchor="b"/>
                </a:tc>
                <a:tc>
                  <a:txBody>
                    <a:bodyPr/>
                    <a:lstStyle/>
                    <a:p>
                      <a:pPr>
                        <a:lnSpc>
                          <a:spcPct val="115000"/>
                        </a:lnSpc>
                        <a:spcAft>
                          <a:spcPts val="800"/>
                        </a:spcAft>
                      </a:pPr>
                      <a:r>
                        <a:rPr lang="en-SG" sz="1100">
                          <a:effectLst/>
                        </a:rPr>
                        <a:t>The type of transmission used by the car</a:t>
                      </a:r>
                      <a:endParaRPr lang="en-SG" sz="1100">
                        <a:effectLst/>
                        <a:latin typeface="Calibri" panose="020F0502020204030204" pitchFamily="34" charset="0"/>
                        <a:ea typeface="MS Mincho" panose="02020609040205080304" pitchFamily="49" charset="-128"/>
                        <a:cs typeface="Times New Roman" panose="02020603050405020304" pitchFamily="18" charset="0"/>
                      </a:endParaRPr>
                    </a:p>
                  </a:txBody>
                  <a:tcPr marL="65995" marR="65995" marT="0" marB="0" anchor="b"/>
                </a:tc>
                <a:extLst>
                  <a:ext uri="{0D108BD9-81ED-4DB2-BD59-A6C34878D82A}">
                    <a16:rowId xmlns:a16="http://schemas.microsoft.com/office/drawing/2014/main" val="360289243"/>
                  </a:ext>
                </a:extLst>
              </a:tr>
              <a:tr h="443761">
                <a:tc>
                  <a:txBody>
                    <a:bodyPr/>
                    <a:lstStyle/>
                    <a:p>
                      <a:pPr>
                        <a:lnSpc>
                          <a:spcPct val="115000"/>
                        </a:lnSpc>
                        <a:spcAft>
                          <a:spcPts val="800"/>
                        </a:spcAft>
                      </a:pPr>
                      <a:r>
                        <a:rPr lang="en-SG" sz="1100">
                          <a:effectLst/>
                        </a:rPr>
                        <a:t>Owner_Type</a:t>
                      </a:r>
                      <a:endParaRPr lang="en-SG" sz="1100">
                        <a:effectLst/>
                        <a:latin typeface="Calibri" panose="020F0502020204030204" pitchFamily="34" charset="0"/>
                        <a:ea typeface="MS Mincho" panose="02020609040205080304" pitchFamily="49" charset="-128"/>
                        <a:cs typeface="Times New Roman" panose="02020603050405020304" pitchFamily="18" charset="0"/>
                      </a:endParaRPr>
                    </a:p>
                  </a:txBody>
                  <a:tcPr marL="65995" marR="65995" marT="0" marB="0" anchor="b"/>
                </a:tc>
                <a:tc>
                  <a:txBody>
                    <a:bodyPr/>
                    <a:lstStyle/>
                    <a:p>
                      <a:pPr>
                        <a:lnSpc>
                          <a:spcPct val="115000"/>
                        </a:lnSpc>
                        <a:spcAft>
                          <a:spcPts val="800"/>
                        </a:spcAft>
                      </a:pPr>
                      <a:r>
                        <a:rPr lang="en-SG" sz="1100">
                          <a:effectLst/>
                        </a:rPr>
                        <a:t>Whether the ownership is Firsthand, Second hand or other</a:t>
                      </a:r>
                      <a:endParaRPr lang="en-SG" sz="1100">
                        <a:effectLst/>
                        <a:latin typeface="Calibri" panose="020F0502020204030204" pitchFamily="34" charset="0"/>
                        <a:ea typeface="MS Mincho" panose="02020609040205080304" pitchFamily="49" charset="-128"/>
                        <a:cs typeface="Times New Roman" panose="02020603050405020304" pitchFamily="18" charset="0"/>
                      </a:endParaRPr>
                    </a:p>
                  </a:txBody>
                  <a:tcPr marL="65995" marR="65995" marT="0" marB="0" anchor="b"/>
                </a:tc>
                <a:extLst>
                  <a:ext uri="{0D108BD9-81ED-4DB2-BD59-A6C34878D82A}">
                    <a16:rowId xmlns:a16="http://schemas.microsoft.com/office/drawing/2014/main" val="1692747181"/>
                  </a:ext>
                </a:extLst>
              </a:tr>
              <a:tr h="443761">
                <a:tc>
                  <a:txBody>
                    <a:bodyPr/>
                    <a:lstStyle/>
                    <a:p>
                      <a:pPr>
                        <a:lnSpc>
                          <a:spcPct val="115000"/>
                        </a:lnSpc>
                        <a:spcAft>
                          <a:spcPts val="800"/>
                        </a:spcAft>
                      </a:pPr>
                      <a:r>
                        <a:rPr lang="en-SG" sz="1100">
                          <a:effectLst/>
                        </a:rPr>
                        <a:t>Mileage</a:t>
                      </a:r>
                      <a:endParaRPr lang="en-SG" sz="1100">
                        <a:effectLst/>
                        <a:latin typeface="Calibri" panose="020F0502020204030204" pitchFamily="34" charset="0"/>
                        <a:ea typeface="MS Mincho" panose="02020609040205080304" pitchFamily="49" charset="-128"/>
                        <a:cs typeface="Times New Roman" panose="02020603050405020304" pitchFamily="18" charset="0"/>
                      </a:endParaRPr>
                    </a:p>
                  </a:txBody>
                  <a:tcPr marL="65995" marR="65995" marT="0" marB="0" anchor="b"/>
                </a:tc>
                <a:tc>
                  <a:txBody>
                    <a:bodyPr/>
                    <a:lstStyle/>
                    <a:p>
                      <a:pPr>
                        <a:lnSpc>
                          <a:spcPct val="115000"/>
                        </a:lnSpc>
                        <a:spcAft>
                          <a:spcPts val="800"/>
                        </a:spcAft>
                      </a:pPr>
                      <a:r>
                        <a:rPr lang="en-SG" sz="1100">
                          <a:effectLst/>
                        </a:rPr>
                        <a:t>The standard mileage offered by the car company in kmpl or km/kg</a:t>
                      </a:r>
                      <a:endParaRPr lang="en-SG" sz="1100">
                        <a:effectLst/>
                        <a:latin typeface="Calibri" panose="020F0502020204030204" pitchFamily="34" charset="0"/>
                        <a:ea typeface="MS Mincho" panose="02020609040205080304" pitchFamily="49" charset="-128"/>
                        <a:cs typeface="Times New Roman" panose="02020603050405020304" pitchFamily="18" charset="0"/>
                      </a:endParaRPr>
                    </a:p>
                  </a:txBody>
                  <a:tcPr marL="65995" marR="65995" marT="0" marB="0" anchor="b"/>
                </a:tc>
                <a:extLst>
                  <a:ext uri="{0D108BD9-81ED-4DB2-BD59-A6C34878D82A}">
                    <a16:rowId xmlns:a16="http://schemas.microsoft.com/office/drawing/2014/main" val="1775549334"/>
                  </a:ext>
                </a:extLst>
              </a:tr>
              <a:tr h="443761">
                <a:tc>
                  <a:txBody>
                    <a:bodyPr/>
                    <a:lstStyle/>
                    <a:p>
                      <a:pPr>
                        <a:lnSpc>
                          <a:spcPct val="115000"/>
                        </a:lnSpc>
                        <a:spcAft>
                          <a:spcPts val="800"/>
                        </a:spcAft>
                      </a:pPr>
                      <a:r>
                        <a:rPr lang="en-SG" sz="1100">
                          <a:effectLst/>
                        </a:rPr>
                        <a:t>Engine</a:t>
                      </a:r>
                      <a:endParaRPr lang="en-SG" sz="1100">
                        <a:effectLst/>
                        <a:latin typeface="Calibri" panose="020F0502020204030204" pitchFamily="34" charset="0"/>
                        <a:ea typeface="MS Mincho" panose="02020609040205080304" pitchFamily="49" charset="-128"/>
                        <a:cs typeface="Times New Roman" panose="02020603050405020304" pitchFamily="18" charset="0"/>
                      </a:endParaRPr>
                    </a:p>
                  </a:txBody>
                  <a:tcPr marL="65995" marR="65995" marT="0" marB="0" anchor="b"/>
                </a:tc>
                <a:tc>
                  <a:txBody>
                    <a:bodyPr/>
                    <a:lstStyle/>
                    <a:p>
                      <a:pPr>
                        <a:lnSpc>
                          <a:spcPct val="115000"/>
                        </a:lnSpc>
                        <a:spcAft>
                          <a:spcPts val="800"/>
                        </a:spcAft>
                      </a:pPr>
                      <a:r>
                        <a:rPr lang="en-SG" sz="1100">
                          <a:effectLst/>
                        </a:rPr>
                        <a:t>The displacement volume of the engine in cc</a:t>
                      </a:r>
                      <a:endParaRPr lang="en-SG" sz="1100">
                        <a:effectLst/>
                        <a:latin typeface="Calibri" panose="020F0502020204030204" pitchFamily="34" charset="0"/>
                        <a:ea typeface="MS Mincho" panose="02020609040205080304" pitchFamily="49" charset="-128"/>
                        <a:cs typeface="Times New Roman" panose="02020603050405020304" pitchFamily="18" charset="0"/>
                      </a:endParaRPr>
                    </a:p>
                  </a:txBody>
                  <a:tcPr marL="65995" marR="65995" marT="0" marB="0" anchor="b"/>
                </a:tc>
                <a:extLst>
                  <a:ext uri="{0D108BD9-81ED-4DB2-BD59-A6C34878D82A}">
                    <a16:rowId xmlns:a16="http://schemas.microsoft.com/office/drawing/2014/main" val="43034151"/>
                  </a:ext>
                </a:extLst>
              </a:tr>
              <a:tr h="443761">
                <a:tc>
                  <a:txBody>
                    <a:bodyPr/>
                    <a:lstStyle/>
                    <a:p>
                      <a:pPr>
                        <a:lnSpc>
                          <a:spcPct val="115000"/>
                        </a:lnSpc>
                        <a:spcAft>
                          <a:spcPts val="800"/>
                        </a:spcAft>
                      </a:pPr>
                      <a:r>
                        <a:rPr lang="en-SG" sz="1100">
                          <a:effectLst/>
                        </a:rPr>
                        <a:t>Power</a:t>
                      </a:r>
                      <a:endParaRPr lang="en-SG" sz="1100">
                        <a:effectLst/>
                        <a:latin typeface="Calibri" panose="020F0502020204030204" pitchFamily="34" charset="0"/>
                        <a:ea typeface="MS Mincho" panose="02020609040205080304" pitchFamily="49" charset="-128"/>
                        <a:cs typeface="Times New Roman" panose="02020603050405020304" pitchFamily="18" charset="0"/>
                      </a:endParaRPr>
                    </a:p>
                  </a:txBody>
                  <a:tcPr marL="65995" marR="65995" marT="0" marB="0" anchor="b"/>
                </a:tc>
                <a:tc>
                  <a:txBody>
                    <a:bodyPr/>
                    <a:lstStyle/>
                    <a:p>
                      <a:pPr>
                        <a:lnSpc>
                          <a:spcPct val="115000"/>
                        </a:lnSpc>
                        <a:spcAft>
                          <a:spcPts val="800"/>
                        </a:spcAft>
                      </a:pPr>
                      <a:r>
                        <a:rPr lang="en-SG" sz="1100">
                          <a:effectLst/>
                        </a:rPr>
                        <a:t>The maximum power of the engine in bhp</a:t>
                      </a:r>
                      <a:endParaRPr lang="en-SG" sz="1100" dirty="0">
                        <a:effectLst/>
                        <a:latin typeface="Calibri" panose="020F0502020204030204" pitchFamily="34" charset="0"/>
                        <a:ea typeface="MS Mincho" panose="02020609040205080304" pitchFamily="49" charset="-128"/>
                        <a:cs typeface="Times New Roman" panose="02020603050405020304" pitchFamily="18" charset="0"/>
                      </a:endParaRPr>
                    </a:p>
                  </a:txBody>
                  <a:tcPr marL="65995" marR="65995" marT="0" marB="0" anchor="b"/>
                </a:tc>
                <a:extLst>
                  <a:ext uri="{0D108BD9-81ED-4DB2-BD59-A6C34878D82A}">
                    <a16:rowId xmlns:a16="http://schemas.microsoft.com/office/drawing/2014/main" val="2300208466"/>
                  </a:ext>
                </a:extLst>
              </a:tr>
              <a:tr h="221879">
                <a:tc>
                  <a:txBody>
                    <a:bodyPr/>
                    <a:lstStyle/>
                    <a:p>
                      <a:pPr>
                        <a:lnSpc>
                          <a:spcPct val="115000"/>
                        </a:lnSpc>
                        <a:spcAft>
                          <a:spcPts val="800"/>
                        </a:spcAft>
                      </a:pPr>
                      <a:r>
                        <a:rPr lang="en-SG" sz="1100">
                          <a:effectLst/>
                        </a:rPr>
                        <a:t>Seats</a:t>
                      </a:r>
                      <a:endParaRPr lang="en-SG" sz="1100">
                        <a:effectLst/>
                        <a:latin typeface="Calibri" panose="020F0502020204030204" pitchFamily="34" charset="0"/>
                        <a:ea typeface="MS Mincho" panose="02020609040205080304" pitchFamily="49" charset="-128"/>
                        <a:cs typeface="Times New Roman" panose="02020603050405020304" pitchFamily="18" charset="0"/>
                      </a:endParaRPr>
                    </a:p>
                  </a:txBody>
                  <a:tcPr marL="65995" marR="65995" marT="0" marB="0" anchor="b"/>
                </a:tc>
                <a:tc>
                  <a:txBody>
                    <a:bodyPr/>
                    <a:lstStyle/>
                    <a:p>
                      <a:pPr>
                        <a:lnSpc>
                          <a:spcPct val="115000"/>
                        </a:lnSpc>
                        <a:spcAft>
                          <a:spcPts val="800"/>
                        </a:spcAft>
                      </a:pPr>
                      <a:r>
                        <a:rPr lang="en-SG" sz="1100">
                          <a:effectLst/>
                        </a:rPr>
                        <a:t>The number of seats in the car</a:t>
                      </a:r>
                      <a:endParaRPr lang="en-SG" sz="1100">
                        <a:effectLst/>
                        <a:latin typeface="Calibri" panose="020F0502020204030204" pitchFamily="34" charset="0"/>
                        <a:ea typeface="MS Mincho" panose="02020609040205080304" pitchFamily="49" charset="-128"/>
                        <a:cs typeface="Times New Roman" panose="02020603050405020304" pitchFamily="18" charset="0"/>
                      </a:endParaRPr>
                    </a:p>
                  </a:txBody>
                  <a:tcPr marL="65995" marR="65995" marT="0" marB="0" anchor="b"/>
                </a:tc>
                <a:extLst>
                  <a:ext uri="{0D108BD9-81ED-4DB2-BD59-A6C34878D82A}">
                    <a16:rowId xmlns:a16="http://schemas.microsoft.com/office/drawing/2014/main" val="92459762"/>
                  </a:ext>
                </a:extLst>
              </a:tr>
              <a:tr h="221879">
                <a:tc>
                  <a:txBody>
                    <a:bodyPr/>
                    <a:lstStyle/>
                    <a:p>
                      <a:pPr>
                        <a:lnSpc>
                          <a:spcPct val="115000"/>
                        </a:lnSpc>
                        <a:spcAft>
                          <a:spcPts val="800"/>
                        </a:spcAft>
                      </a:pPr>
                      <a:r>
                        <a:rPr lang="en-SG" sz="1100">
                          <a:effectLst/>
                        </a:rPr>
                        <a:t>New_Price</a:t>
                      </a:r>
                      <a:endParaRPr lang="en-SG" sz="1100">
                        <a:effectLst/>
                        <a:latin typeface="Calibri" panose="020F0502020204030204" pitchFamily="34" charset="0"/>
                        <a:ea typeface="MS Mincho" panose="02020609040205080304" pitchFamily="49" charset="-128"/>
                        <a:cs typeface="Times New Roman" panose="02020603050405020304" pitchFamily="18" charset="0"/>
                      </a:endParaRPr>
                    </a:p>
                  </a:txBody>
                  <a:tcPr marL="65995" marR="65995" marT="0" marB="0" anchor="b"/>
                </a:tc>
                <a:tc>
                  <a:txBody>
                    <a:bodyPr/>
                    <a:lstStyle/>
                    <a:p>
                      <a:pPr>
                        <a:lnSpc>
                          <a:spcPct val="115000"/>
                        </a:lnSpc>
                        <a:spcAft>
                          <a:spcPts val="800"/>
                        </a:spcAft>
                      </a:pPr>
                      <a:r>
                        <a:rPr lang="en-SG" sz="1100" dirty="0">
                          <a:effectLst/>
                        </a:rPr>
                        <a:t>Price of new model</a:t>
                      </a:r>
                      <a:endParaRPr lang="en-SG" sz="1100" dirty="0">
                        <a:effectLst/>
                        <a:latin typeface="Calibri" panose="020F0502020204030204" pitchFamily="34" charset="0"/>
                        <a:ea typeface="MS Mincho" panose="02020609040205080304" pitchFamily="49" charset="-128"/>
                        <a:cs typeface="Times New Roman" panose="02020603050405020304" pitchFamily="18" charset="0"/>
                      </a:endParaRPr>
                    </a:p>
                  </a:txBody>
                  <a:tcPr marL="65995" marR="65995" marT="0" marB="0" anchor="b"/>
                </a:tc>
                <a:extLst>
                  <a:ext uri="{0D108BD9-81ED-4DB2-BD59-A6C34878D82A}">
                    <a16:rowId xmlns:a16="http://schemas.microsoft.com/office/drawing/2014/main" val="3926111559"/>
                  </a:ext>
                </a:extLst>
              </a:tr>
              <a:tr h="221879">
                <a:tc>
                  <a:txBody>
                    <a:bodyPr/>
                    <a:lstStyle/>
                    <a:p>
                      <a:pPr>
                        <a:lnSpc>
                          <a:spcPct val="115000"/>
                        </a:lnSpc>
                        <a:spcAft>
                          <a:spcPts val="800"/>
                        </a:spcAft>
                      </a:pPr>
                      <a:r>
                        <a:rPr lang="en-SG" sz="1100">
                          <a:effectLst/>
                        </a:rPr>
                        <a:t>Price</a:t>
                      </a:r>
                      <a:endParaRPr lang="en-SG" sz="1100">
                        <a:effectLst/>
                        <a:latin typeface="Calibri" panose="020F0502020204030204" pitchFamily="34" charset="0"/>
                        <a:ea typeface="MS Mincho" panose="02020609040205080304" pitchFamily="49" charset="-128"/>
                        <a:cs typeface="Times New Roman" panose="02020603050405020304" pitchFamily="18" charset="0"/>
                      </a:endParaRPr>
                    </a:p>
                  </a:txBody>
                  <a:tcPr marL="65995" marR="65995" marT="0" marB="0" anchor="b"/>
                </a:tc>
                <a:tc>
                  <a:txBody>
                    <a:bodyPr/>
                    <a:lstStyle/>
                    <a:p>
                      <a:pPr>
                        <a:lnSpc>
                          <a:spcPct val="115000"/>
                        </a:lnSpc>
                        <a:spcAft>
                          <a:spcPts val="800"/>
                        </a:spcAft>
                      </a:pPr>
                      <a:r>
                        <a:rPr lang="en-SG" sz="1100">
                          <a:effectLst/>
                        </a:rPr>
                        <a:t>The price of the used car in INR Lakhs</a:t>
                      </a:r>
                      <a:endParaRPr lang="en-SG" sz="1100">
                        <a:effectLst/>
                        <a:latin typeface="Calibri" panose="020F0502020204030204" pitchFamily="34" charset="0"/>
                        <a:ea typeface="MS Mincho" panose="02020609040205080304" pitchFamily="49" charset="-128"/>
                        <a:cs typeface="Times New Roman" panose="02020603050405020304" pitchFamily="18" charset="0"/>
                      </a:endParaRPr>
                    </a:p>
                  </a:txBody>
                  <a:tcPr marL="65995" marR="65995" marT="0" marB="0" anchor="b"/>
                </a:tc>
                <a:extLst>
                  <a:ext uri="{0D108BD9-81ED-4DB2-BD59-A6C34878D82A}">
                    <a16:rowId xmlns:a16="http://schemas.microsoft.com/office/drawing/2014/main" val="2122452888"/>
                  </a:ext>
                </a:extLst>
              </a:tr>
              <a:tr h="177015">
                <a:tc>
                  <a:txBody>
                    <a:bodyPr/>
                    <a:lstStyle/>
                    <a:p>
                      <a:pPr>
                        <a:lnSpc>
                          <a:spcPct val="107000"/>
                        </a:lnSpc>
                      </a:pPr>
                      <a:endParaRPr lang="en-SG" sz="1100">
                        <a:effectLst/>
                        <a:latin typeface="Calibri" panose="020F0502020204030204" pitchFamily="34" charset="0"/>
                        <a:cs typeface="Times New Roman" panose="02020603050405020304" pitchFamily="18" charset="0"/>
                      </a:endParaRPr>
                    </a:p>
                  </a:txBody>
                  <a:tcPr marL="65995" marR="65995" marT="0" marB="0" anchor="b"/>
                </a:tc>
                <a:tc>
                  <a:txBody>
                    <a:bodyPr/>
                    <a:lstStyle/>
                    <a:p>
                      <a:pPr>
                        <a:lnSpc>
                          <a:spcPct val="107000"/>
                        </a:lnSpc>
                      </a:pPr>
                      <a:endParaRPr lang="en-SG" sz="1100" dirty="0">
                        <a:effectLst/>
                        <a:latin typeface="Calibri" panose="020F0502020204030204" pitchFamily="34" charset="0"/>
                        <a:cs typeface="Times New Roman" panose="02020603050405020304" pitchFamily="18" charset="0"/>
                      </a:endParaRPr>
                    </a:p>
                  </a:txBody>
                  <a:tcPr marL="65995" marR="65995" marT="0" marB="0" anchor="b"/>
                </a:tc>
                <a:extLst>
                  <a:ext uri="{0D108BD9-81ED-4DB2-BD59-A6C34878D82A}">
                    <a16:rowId xmlns:a16="http://schemas.microsoft.com/office/drawing/2014/main" val="3334965272"/>
                  </a:ext>
                </a:extLst>
              </a:tr>
            </a:tbl>
          </a:graphicData>
        </a:graphic>
      </p:graphicFrame>
      <p:sp>
        <p:nvSpPr>
          <p:cNvPr id="21" name="Rectangle 2">
            <a:extLst>
              <a:ext uri="{FF2B5EF4-FFF2-40B4-BE49-F238E27FC236}">
                <a16:creationId xmlns:a16="http://schemas.microsoft.com/office/drawing/2014/main" id="{EFFBC159-EAD0-4AD6-B597-8E839FA7C76D}"/>
              </a:ext>
            </a:extLst>
          </p:cNvPr>
          <p:cNvSpPr>
            <a:spLocks noChangeArrowheads="1"/>
          </p:cNvSpPr>
          <p:nvPr/>
        </p:nvSpPr>
        <p:spPr bwMode="auto">
          <a:xfrm>
            <a:off x="1592826" y="6538730"/>
            <a:ext cx="18857408"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altLang="ja-JP" sz="1200" dirty="0">
                <a:solidFill>
                  <a:srgbClr val="000000"/>
                </a:solidFill>
                <a:latin typeface="Arial" panose="020B0604020202020204" pitchFamily="34" charset="0"/>
                <a:ea typeface="MS Mincho" panose="02020609040205080304" pitchFamily="49" charset="-128"/>
                <a:cs typeface="Arial" panose="020B0604020202020204" pitchFamily="34" charset="0"/>
              </a:rPr>
              <a:t>Note: A lakh is a unit in the Indian numbering system equal to one hundred thousand</a:t>
            </a:r>
            <a:r>
              <a:rPr lang="en-US" altLang="ja-JP" sz="800" dirty="0">
                <a:solidFill>
                  <a:srgbClr val="000000"/>
                </a:solidFill>
                <a:latin typeface="Georgia Pro" panose="02020404030301010803"/>
                <a:ea typeface="ＭＳ ゴシック" panose="020B0609070205080204" pitchFamily="49" charset="-128"/>
              </a:rPr>
              <a:t> </a:t>
            </a:r>
            <a:endParaRPr lang="en-US" altLang="ja-JP" dirty="0">
              <a:solidFill>
                <a:srgbClr val="000000"/>
              </a:solidFill>
              <a:latin typeface="Arial" panose="020B0604020202020204" pitchFamily="34" charset="0"/>
              <a:ea typeface="ＭＳ ゴシック" panose="020B0609070205080204" pitchFamily="49" charset="-128"/>
            </a:endParaRPr>
          </a:p>
        </p:txBody>
      </p:sp>
    </p:spTree>
    <p:extLst>
      <p:ext uri="{BB962C8B-B14F-4D97-AF65-F5344CB8AC3E}">
        <p14:creationId xmlns:p14="http://schemas.microsoft.com/office/powerpoint/2010/main" val="38234338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6B53A1-834A-48AD-B0A8-2CE1FC2F3416}"/>
              </a:ext>
            </a:extLst>
          </p:cNvPr>
          <p:cNvSpPr>
            <a:spLocks noGrp="1"/>
          </p:cNvSpPr>
          <p:nvPr>
            <p:ph type="title"/>
          </p:nvPr>
        </p:nvSpPr>
        <p:spPr>
          <a:xfrm>
            <a:off x="838200" y="161929"/>
            <a:ext cx="10515600" cy="866775"/>
          </a:xfrm>
        </p:spPr>
        <p:txBody>
          <a:bodyPr>
            <a:normAutofit/>
          </a:bodyPr>
          <a:lstStyle/>
          <a:p>
            <a:pPr algn="ctr"/>
            <a:r>
              <a:rPr lang="en-SG" sz="4800" b="1" dirty="0"/>
              <a:t>Data Cleaning </a:t>
            </a:r>
          </a:p>
        </p:txBody>
      </p:sp>
      <p:graphicFrame>
        <p:nvGraphicFramePr>
          <p:cNvPr id="4" name="Content Placeholder 3">
            <a:extLst>
              <a:ext uri="{FF2B5EF4-FFF2-40B4-BE49-F238E27FC236}">
                <a16:creationId xmlns:a16="http://schemas.microsoft.com/office/drawing/2014/main" id="{D2CBF8B1-B284-437F-A9DD-F1BF0FA573BF}"/>
              </a:ext>
            </a:extLst>
          </p:cNvPr>
          <p:cNvGraphicFramePr>
            <a:graphicFrameLocks noGrp="1"/>
          </p:cNvGraphicFramePr>
          <p:nvPr>
            <p:ph idx="1"/>
            <p:extLst>
              <p:ext uri="{D42A27DB-BD31-4B8C-83A1-F6EECF244321}">
                <p14:modId xmlns:p14="http://schemas.microsoft.com/office/powerpoint/2010/main" val="3296884853"/>
              </p:ext>
            </p:extLst>
          </p:nvPr>
        </p:nvGraphicFramePr>
        <p:xfrm>
          <a:off x="257175" y="1304928"/>
          <a:ext cx="5886450" cy="55530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7" name="Content Placeholder 3">
            <a:extLst>
              <a:ext uri="{FF2B5EF4-FFF2-40B4-BE49-F238E27FC236}">
                <a16:creationId xmlns:a16="http://schemas.microsoft.com/office/drawing/2014/main" id="{4DF29B05-EF14-43E6-B8B2-C12E0443F052}"/>
              </a:ext>
            </a:extLst>
          </p:cNvPr>
          <p:cNvGraphicFramePr>
            <a:graphicFrameLocks/>
          </p:cNvGraphicFramePr>
          <p:nvPr>
            <p:extLst>
              <p:ext uri="{D42A27DB-BD31-4B8C-83A1-F6EECF244321}">
                <p14:modId xmlns:p14="http://schemas.microsoft.com/office/powerpoint/2010/main" val="1442823348"/>
              </p:ext>
            </p:extLst>
          </p:nvPr>
        </p:nvGraphicFramePr>
        <p:xfrm>
          <a:off x="6143625" y="1304926"/>
          <a:ext cx="5886450" cy="5553074"/>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5" name="Arrow: Down 4">
            <a:extLst>
              <a:ext uri="{FF2B5EF4-FFF2-40B4-BE49-F238E27FC236}">
                <a16:creationId xmlns:a16="http://schemas.microsoft.com/office/drawing/2014/main" id="{14729BAC-6888-4918-AAA8-038C23E79080}"/>
              </a:ext>
            </a:extLst>
          </p:cNvPr>
          <p:cNvSpPr/>
          <p:nvPr/>
        </p:nvSpPr>
        <p:spPr>
          <a:xfrm rot="5400000">
            <a:off x="11835299" y="3885953"/>
            <a:ext cx="240896" cy="165417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 name="Arrow: Down 5">
            <a:extLst>
              <a:ext uri="{FF2B5EF4-FFF2-40B4-BE49-F238E27FC236}">
                <a16:creationId xmlns:a16="http://schemas.microsoft.com/office/drawing/2014/main" id="{AFFE8E01-743D-4B79-A328-C7A64B975990}"/>
              </a:ext>
            </a:extLst>
          </p:cNvPr>
          <p:cNvSpPr/>
          <p:nvPr/>
        </p:nvSpPr>
        <p:spPr>
          <a:xfrm rot="5400000">
            <a:off x="7696899" y="5525995"/>
            <a:ext cx="298635" cy="165417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8" name="Arrow: Down 7">
            <a:extLst>
              <a:ext uri="{FF2B5EF4-FFF2-40B4-BE49-F238E27FC236}">
                <a16:creationId xmlns:a16="http://schemas.microsoft.com/office/drawing/2014/main" id="{167C0F9D-BE86-47A2-8D6C-3486A254CA73}"/>
              </a:ext>
            </a:extLst>
          </p:cNvPr>
          <p:cNvSpPr/>
          <p:nvPr/>
        </p:nvSpPr>
        <p:spPr>
          <a:xfrm rot="5400000">
            <a:off x="11909626" y="4405559"/>
            <a:ext cx="240896" cy="165417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9" name="Arrow: Down 8">
            <a:extLst>
              <a:ext uri="{FF2B5EF4-FFF2-40B4-BE49-F238E27FC236}">
                <a16:creationId xmlns:a16="http://schemas.microsoft.com/office/drawing/2014/main" id="{3C0029F6-983E-471F-AA99-434D185983A3}"/>
              </a:ext>
            </a:extLst>
          </p:cNvPr>
          <p:cNvSpPr/>
          <p:nvPr/>
        </p:nvSpPr>
        <p:spPr>
          <a:xfrm rot="5400000">
            <a:off x="12641464" y="4777761"/>
            <a:ext cx="240896" cy="165417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22997702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hidden="1">
            <a:extLst>
              <a:ext uri="{FF2B5EF4-FFF2-40B4-BE49-F238E27FC236}">
                <a16:creationId xmlns:a16="http://schemas.microsoft.com/office/drawing/2014/main" id="{2AC0C949-7A02-4C95-8017-D82E7E71C4F7}"/>
              </a:ext>
            </a:extLst>
          </p:cNvPr>
          <p:cNvSpPr>
            <a:spLocks noGrp="1"/>
          </p:cNvSpPr>
          <p:nvPr>
            <p:ph type="title" idx="4294967295"/>
          </p:nvPr>
        </p:nvSpPr>
        <p:spPr>
          <a:xfrm>
            <a:off x="0" y="365129"/>
            <a:ext cx="10515600" cy="1325563"/>
          </a:xfrm>
        </p:spPr>
        <p:txBody>
          <a:bodyPr/>
          <a:lstStyle/>
          <a:p>
            <a:r>
              <a:rPr lang="en-US" dirty="0"/>
              <a:t>Project analysis slide 5</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9"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5"/>
            <a:ext cx="11734800" cy="8309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dirty="0">
                <a:solidFill>
                  <a:schemeClr val="tx1">
                    <a:lumMod val="75000"/>
                    <a:lumOff val="25000"/>
                  </a:schemeClr>
                </a:solidFill>
              </a:rPr>
              <a:t>Missing Values</a:t>
            </a:r>
            <a:r>
              <a:rPr lang="en-US" sz="2400" b="1" dirty="0">
                <a:solidFill>
                  <a:schemeClr val="tx1">
                    <a:lumMod val="75000"/>
                    <a:lumOff val="25000"/>
                  </a:schemeClr>
                </a:solidFill>
              </a:rPr>
              <a:t> </a:t>
            </a:r>
            <a:br>
              <a:rPr lang="en-US" sz="2800" dirty="0">
                <a:solidFill>
                  <a:schemeClr val="tx1">
                    <a:lumMod val="75000"/>
                    <a:lumOff val="25000"/>
                  </a:schemeClr>
                </a:solidFill>
              </a:rPr>
            </a:b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2"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839BCDE9-6CF8-45EE-BFA1-6E32ED5C240E}"/>
              </a:ext>
            </a:extLst>
          </p:cNvPr>
          <p:cNvSpPr/>
          <p:nvPr/>
        </p:nvSpPr>
        <p:spPr>
          <a:xfrm>
            <a:off x="4724408" y="5000270"/>
            <a:ext cx="2743195" cy="492443"/>
          </a:xfrm>
          <a:prstGeom prst="rect">
            <a:avLst/>
          </a:prstGeom>
        </p:spPr>
        <p:txBody>
          <a:bodyPr wrap="square" lIns="0" tIns="0" rIns="0" bIns="0" anchor="t">
            <a:spAutoFit/>
          </a:bodyPr>
          <a:lstStyle/>
          <a:p>
            <a:endParaRPr lang="en-US" sz="3200" dirty="0">
              <a:solidFill>
                <a:schemeClr val="accent4">
                  <a:lumMod val="75000"/>
                </a:schemeClr>
              </a:solidFill>
              <a:cs typeface="Segoe UI" panose="020B0502040204020203" pitchFamily="34" charset="0"/>
            </a:endParaRPr>
          </a:p>
        </p:txBody>
      </p:sp>
      <p:graphicFrame>
        <p:nvGraphicFramePr>
          <p:cNvPr id="22" name="Diagram 21">
            <a:extLst>
              <a:ext uri="{FF2B5EF4-FFF2-40B4-BE49-F238E27FC236}">
                <a16:creationId xmlns:a16="http://schemas.microsoft.com/office/drawing/2014/main" id="{91CC637A-C891-4117-A507-A28650129BE5}"/>
              </a:ext>
            </a:extLst>
          </p:cNvPr>
          <p:cNvGraphicFramePr/>
          <p:nvPr>
            <p:extLst>
              <p:ext uri="{D42A27DB-BD31-4B8C-83A1-F6EECF244321}">
                <p14:modId xmlns:p14="http://schemas.microsoft.com/office/powerpoint/2010/main" val="48481098"/>
              </p:ext>
            </p:extLst>
          </p:nvPr>
        </p:nvGraphicFramePr>
        <p:xfrm>
          <a:off x="-660402" y="605998"/>
          <a:ext cx="7051677" cy="61383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13" name="Diagram 12">
            <a:extLst>
              <a:ext uri="{FF2B5EF4-FFF2-40B4-BE49-F238E27FC236}">
                <a16:creationId xmlns:a16="http://schemas.microsoft.com/office/drawing/2014/main" id="{FB3E8C32-B36E-4A41-B514-ECFD4CFD47D9}"/>
              </a:ext>
            </a:extLst>
          </p:cNvPr>
          <p:cNvGraphicFramePr/>
          <p:nvPr>
            <p:extLst>
              <p:ext uri="{D42A27DB-BD31-4B8C-83A1-F6EECF244321}">
                <p14:modId xmlns:p14="http://schemas.microsoft.com/office/powerpoint/2010/main" val="3909108355"/>
              </p:ext>
            </p:extLst>
          </p:nvPr>
        </p:nvGraphicFramePr>
        <p:xfrm>
          <a:off x="5492753" y="587580"/>
          <a:ext cx="6880227" cy="6138334"/>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9" name="Arrow: Down 8">
            <a:extLst>
              <a:ext uri="{FF2B5EF4-FFF2-40B4-BE49-F238E27FC236}">
                <a16:creationId xmlns:a16="http://schemas.microsoft.com/office/drawing/2014/main" id="{2E0FD6A8-A1CE-45CC-84F8-E57F6A276C17}"/>
              </a:ext>
            </a:extLst>
          </p:cNvPr>
          <p:cNvSpPr/>
          <p:nvPr/>
        </p:nvSpPr>
        <p:spPr>
          <a:xfrm rot="4049544">
            <a:off x="2362740" y="265673"/>
            <a:ext cx="368248" cy="95127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3193577747"/>
      </p:ext>
    </p:extLst>
  </p:cSld>
  <p:clrMapOvr>
    <a:masterClrMapping/>
  </p:clrMapOvr>
</p:sld>
</file>

<file path=ppt/theme/theme1.xml><?xml version="1.0" encoding="utf-8"?>
<a:theme xmlns:a="http://schemas.openxmlformats.org/drawingml/2006/main" name="Office Theme">
  <a:themeElements>
    <a:clrScheme name="Custom 73">
      <a:dk1>
        <a:srgbClr val="000000"/>
      </a:dk1>
      <a:lt1>
        <a:sysClr val="window" lastClr="FFFFFF"/>
      </a:lt1>
      <a:dk2>
        <a:srgbClr val="585858"/>
      </a:dk2>
      <a:lt2>
        <a:srgbClr val="E3E3E3"/>
      </a:lt2>
      <a:accent1>
        <a:srgbClr val="E20613"/>
      </a:accent1>
      <a:accent2>
        <a:srgbClr val="A9C038"/>
      </a:accent2>
      <a:accent3>
        <a:srgbClr val="11AEC7"/>
      </a:accent3>
      <a:accent4>
        <a:srgbClr val="F59F26"/>
      </a:accent4>
      <a:accent5>
        <a:srgbClr val="0062A9"/>
      </a:accent5>
      <a:accent6>
        <a:srgbClr val="EB6047"/>
      </a:accent6>
      <a:hlink>
        <a:srgbClr val="8ED9F6"/>
      </a:hlink>
      <a:folHlink>
        <a:srgbClr val="C00000"/>
      </a:folHlink>
    </a:clrScheme>
    <a:fontScheme name="Modern 01">
      <a:majorFont>
        <a:latin typeface="Century Gothic"/>
        <a:ea typeface=""/>
        <a:cs typeface=""/>
      </a:majorFont>
      <a:minorFont>
        <a:latin typeface="Segoe U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78455520_Project analysis, from 24Slides_SL_V1.potx" id="{55E7247F-78B2-40DB-9AFE-D4DD42FA8F09}" vid="{22E2FD65-A32D-4798-AF43-CE42F250BDDF}"/>
    </a:ext>
  </a:extLst>
</a:theme>
</file>

<file path=ppt/theme/theme2.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F609EDA-869E-4BE5-AE5D-B898C584B6FF}">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2FD05317-60D6-4B3A-8545-888496D1A8EC}">
  <ds:schemaRefs>
    <ds:schemaRef ds:uri="http://schemas.microsoft.com/sharepoint/v3/contenttype/forms"/>
  </ds:schemaRefs>
</ds:datastoreItem>
</file>

<file path=customXml/itemProps3.xml><?xml version="1.0" encoding="utf-8"?>
<ds:datastoreItem xmlns:ds="http://schemas.openxmlformats.org/officeDocument/2006/customXml" ds:itemID="{61A00BBF-EEBB-4E18-B8CB-F926EAAC48F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Gallery</Template>
  <TotalTime>1734</TotalTime>
  <Words>2087</Words>
  <Application>Microsoft Office PowerPoint</Application>
  <PresentationFormat>Widescreen</PresentationFormat>
  <Paragraphs>387</Paragraphs>
  <Slides>29</Slides>
  <Notes>20</Notes>
  <HiddenSlides>0</HiddenSlides>
  <MMClips>0</MMClips>
  <ScaleCrop>false</ScaleCrop>
  <HeadingPairs>
    <vt:vector size="6" baseType="variant">
      <vt:variant>
        <vt:lpstr>Fonts Used</vt:lpstr>
      </vt:variant>
      <vt:variant>
        <vt:i4>13</vt:i4>
      </vt:variant>
      <vt:variant>
        <vt:lpstr>Theme</vt:lpstr>
      </vt:variant>
      <vt:variant>
        <vt:i4>2</vt:i4>
      </vt:variant>
      <vt:variant>
        <vt:lpstr>Slide Titles</vt:lpstr>
      </vt:variant>
      <vt:variant>
        <vt:i4>29</vt:i4>
      </vt:variant>
    </vt:vector>
  </HeadingPairs>
  <TitlesOfParts>
    <vt:vector size="44" baseType="lpstr">
      <vt:lpstr>Arial Unicode MS</vt:lpstr>
      <vt:lpstr>Helvetica Neue</vt:lpstr>
      <vt:lpstr>Arial</vt:lpstr>
      <vt:lpstr>Arial</vt:lpstr>
      <vt:lpstr>Britannic Bold</vt:lpstr>
      <vt:lpstr>Calibri</vt:lpstr>
      <vt:lpstr>Century Gothic</vt:lpstr>
      <vt:lpstr>Georgia Pro</vt:lpstr>
      <vt:lpstr>Georgia Pro Cond Black</vt:lpstr>
      <vt:lpstr>Gill Sans MT</vt:lpstr>
      <vt:lpstr>Segoe UI</vt:lpstr>
      <vt:lpstr>Segoe UI Light</vt:lpstr>
      <vt:lpstr>Wingdings</vt:lpstr>
      <vt:lpstr>Office Theme</vt:lpstr>
      <vt:lpstr>Gallery</vt:lpstr>
      <vt:lpstr>Project Analysis Presentation By Benjamin and Shabelyn </vt:lpstr>
      <vt:lpstr>Introduction</vt:lpstr>
      <vt:lpstr>Project analysis slide 6</vt:lpstr>
      <vt:lpstr>Project analysis slide 6</vt:lpstr>
      <vt:lpstr>Project analysis slide 2</vt:lpstr>
      <vt:lpstr> </vt:lpstr>
      <vt:lpstr>Project analysis slide 6</vt:lpstr>
      <vt:lpstr>Data Cleaning </vt:lpstr>
      <vt:lpstr>Project analysis slide 5</vt:lpstr>
      <vt:lpstr>Project analysis slide 5</vt:lpstr>
      <vt:lpstr>PowerPoint Presentation</vt:lpstr>
      <vt:lpstr>Project analysis slide 10</vt:lpstr>
      <vt:lpstr>Project analysis slide 10</vt:lpstr>
      <vt:lpstr>Project analysis slide 5</vt:lpstr>
      <vt:lpstr>Project analysis slide 10</vt:lpstr>
      <vt:lpstr>PowerPoint Presentation</vt:lpstr>
      <vt:lpstr>Project analysis slide 10</vt:lpstr>
      <vt:lpstr>Project analysis slide 10</vt:lpstr>
      <vt:lpstr>Project analysis slide 10</vt:lpstr>
      <vt:lpstr>PowerPoint Presentation</vt:lpstr>
      <vt:lpstr>PowerPoint Presentation</vt:lpstr>
      <vt:lpstr>PowerPoint Presentation</vt:lpstr>
      <vt:lpstr>Project analysis slide 10</vt:lpstr>
      <vt:lpstr>Project analysis slide 10</vt:lpstr>
      <vt:lpstr>Project analysis slide 8</vt:lpstr>
      <vt:lpstr>PowerPoint Presentation</vt:lpstr>
      <vt:lpstr> Comparison  </vt:lpstr>
      <vt:lpstr>Project analysis slide 10</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Analysis Presentation</dc:title>
  <dc:creator>GOH CHU YIN</dc:creator>
  <cp:lastModifiedBy>GOH CHU YIN</cp:lastModifiedBy>
  <cp:revision>105</cp:revision>
  <dcterms:created xsi:type="dcterms:W3CDTF">2020-12-20T13:50:16Z</dcterms:created>
  <dcterms:modified xsi:type="dcterms:W3CDTF">2020-12-30T06:28:53Z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